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E447-DB68-4FD7-97FB-4BB69622038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9FAB-4D85-4739-BD85-A37C352E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8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E447-DB68-4FD7-97FB-4BB69622038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9FAB-4D85-4739-BD85-A37C352E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0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E447-DB68-4FD7-97FB-4BB69622038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9FAB-4D85-4739-BD85-A37C352E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2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E447-DB68-4FD7-97FB-4BB69622038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9FAB-4D85-4739-BD85-A37C352E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3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E447-DB68-4FD7-97FB-4BB69622038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9FAB-4D85-4739-BD85-A37C352E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2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E447-DB68-4FD7-97FB-4BB69622038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9FAB-4D85-4739-BD85-A37C352E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E447-DB68-4FD7-97FB-4BB69622038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9FAB-4D85-4739-BD85-A37C352E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E447-DB68-4FD7-97FB-4BB69622038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9FAB-4D85-4739-BD85-A37C352E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7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E447-DB68-4FD7-97FB-4BB69622038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9FAB-4D85-4739-BD85-A37C352E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2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E447-DB68-4FD7-97FB-4BB69622038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9FAB-4D85-4739-BD85-A37C352E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3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E447-DB68-4FD7-97FB-4BB69622038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69FAB-4D85-4739-BD85-A37C352E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6E447-DB68-4FD7-97FB-4BB69622038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69FAB-4D85-4739-BD85-A37C352E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bit.org/" TargetMode="External"/><Relationship Id="rId2" Type="http://schemas.openxmlformats.org/officeDocument/2006/relationships/hyperlink" Target="https://scratch.mit.edu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hyperlink" Target="http://www.ucreatekit.co.uk/products/microbit-project-ki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rDojoLoughrea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coderdojoloughrea.wordpress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zen.coderdojo.com/dojos/ie/galway/loughrea/loughrea" TargetMode="External"/><Relationship Id="rId5" Type="http://schemas.openxmlformats.org/officeDocument/2006/relationships/hyperlink" Target="https://coderdojo.com/" TargetMode="External"/><Relationship Id="rId4" Type="http://schemas.openxmlformats.org/officeDocument/2006/relationships/hyperlink" Target="http://facebook.com/groups/coderdojoloughre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Welcome back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8680"/>
            <a:ext cx="748030" cy="7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4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Dates for Autumn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14th October (Registration </a:t>
            </a:r>
            <a:r>
              <a:rPr lang="en-US" dirty="0" smtClean="0"/>
              <a:t>Day)</a:t>
            </a:r>
          </a:p>
          <a:p>
            <a:r>
              <a:rPr lang="en-US" dirty="0" smtClean="0"/>
              <a:t>21st October</a:t>
            </a:r>
          </a:p>
          <a:p>
            <a:r>
              <a:rPr lang="en-US" dirty="0" smtClean="0"/>
              <a:t>4th November</a:t>
            </a:r>
          </a:p>
          <a:p>
            <a:r>
              <a:rPr lang="en-US" dirty="0" smtClean="0"/>
              <a:t>11th November</a:t>
            </a:r>
          </a:p>
          <a:p>
            <a:r>
              <a:rPr lang="en-US" dirty="0" smtClean="0"/>
              <a:t>18th </a:t>
            </a:r>
            <a:r>
              <a:rPr lang="en-US" dirty="0"/>
              <a:t>November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8680"/>
            <a:ext cx="748030" cy="7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Wi-Fi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6000" b="1" dirty="0" smtClean="0"/>
              <a:t>Network Name (SSID): </a:t>
            </a:r>
            <a:r>
              <a:rPr lang="en-GB" sz="6000" b="1" dirty="0" err="1" smtClean="0"/>
              <a:t>Coderdojo</a:t>
            </a:r>
            <a:endParaRPr lang="en-GB" sz="6000" b="1" dirty="0" smtClean="0"/>
          </a:p>
          <a:p>
            <a:r>
              <a:rPr lang="en-GB" sz="6000" b="1" dirty="0" smtClean="0"/>
              <a:t>Password: </a:t>
            </a:r>
            <a:r>
              <a:rPr lang="en-GB" sz="6000" b="1" dirty="0" smtClean="0"/>
              <a:t>StBr1g1d5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8680"/>
            <a:ext cx="748030" cy="7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Scratch</a:t>
            </a:r>
          </a:p>
          <a:p>
            <a:pPr lvl="1"/>
            <a:r>
              <a:rPr lang="en-GB" dirty="0" smtClean="0"/>
              <a:t>Beginner</a:t>
            </a:r>
          </a:p>
          <a:p>
            <a:pPr lvl="1"/>
            <a:r>
              <a:rPr lang="en-GB" dirty="0" smtClean="0"/>
              <a:t>Confident with blocks </a:t>
            </a:r>
          </a:p>
          <a:p>
            <a:pPr lvl="1"/>
            <a:r>
              <a:rPr lang="en-US" dirty="0" smtClean="0">
                <a:hlinkClick r:id="rId2"/>
              </a:rPr>
              <a:t>https://scratch.mit.edu/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BBC Micro-bit</a:t>
            </a:r>
          </a:p>
          <a:p>
            <a:pPr lvl="1"/>
            <a:r>
              <a:rPr lang="en-GB" dirty="0" smtClean="0"/>
              <a:t>Confident with blocks but want to try hardware</a:t>
            </a:r>
          </a:p>
          <a:p>
            <a:pPr lvl="1"/>
            <a:r>
              <a:rPr lang="en-GB" dirty="0" smtClean="0"/>
              <a:t>Ready for python</a:t>
            </a:r>
          </a:p>
          <a:p>
            <a:pPr lvl="1"/>
            <a:r>
              <a:rPr lang="en-US" dirty="0" smtClean="0">
                <a:hlinkClick r:id="rId3"/>
              </a:rPr>
              <a:t>http://microbit.org/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http://www.ucreatekit.co.uk/products/microbit-project-kit/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8680"/>
            <a:ext cx="748030" cy="7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0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Useful Links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2132856"/>
            <a:ext cx="8363272" cy="3951288"/>
          </a:xfrm>
        </p:spPr>
        <p:txBody>
          <a:bodyPr>
            <a:normAutofit/>
          </a:bodyPr>
          <a:lstStyle/>
          <a:p>
            <a:r>
              <a:rPr lang="en-GB" u="sng" dirty="0">
                <a:hlinkClick r:id="rId2"/>
              </a:rPr>
              <a:t>https://coderdojoloughrea.wordpress.com/</a:t>
            </a:r>
            <a:endParaRPr lang="en-US" dirty="0"/>
          </a:p>
          <a:p>
            <a:r>
              <a:rPr lang="en-GB" u="sng" dirty="0">
                <a:hlinkClick r:id="rId3"/>
              </a:rPr>
              <a:t>https://github.com/CoderDojoLoughrea</a:t>
            </a:r>
            <a:endParaRPr lang="en-US" dirty="0"/>
          </a:p>
          <a:p>
            <a:r>
              <a:rPr lang="en-GB" u="sng" dirty="0">
                <a:hlinkClick r:id="rId4"/>
              </a:rPr>
              <a:t>http://facebook.com/groups/coderdojoloughrea/</a:t>
            </a:r>
            <a:endParaRPr lang="en-US" dirty="0"/>
          </a:p>
          <a:p>
            <a:r>
              <a:rPr lang="en-GB" u="sng" dirty="0">
                <a:hlinkClick r:id="rId5"/>
              </a:rPr>
              <a:t>https://coderdojo.com/</a:t>
            </a:r>
            <a:endParaRPr lang="en-US" dirty="0"/>
          </a:p>
          <a:p>
            <a:r>
              <a:rPr lang="en-GB" u="sng" dirty="0">
                <a:hlinkClick r:id="rId6"/>
              </a:rPr>
              <a:t>https://zen.coderdojo.com/dojos/ie/galway/loughrea/loughrea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8680"/>
            <a:ext cx="748030" cy="7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4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82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Welcome back</vt:lpstr>
      <vt:lpstr>Dates for Autumn</vt:lpstr>
      <vt:lpstr>Wi-Fi details</vt:lpstr>
      <vt:lpstr>Two Groups</vt:lpstr>
      <vt:lpstr>Useful Links </vt:lpstr>
    </vt:vector>
  </TitlesOfParts>
  <Company>Avaya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back</dc:title>
  <dc:creator>reillyw</dc:creator>
  <cp:lastModifiedBy>reillyw</cp:lastModifiedBy>
  <cp:revision>3</cp:revision>
  <dcterms:created xsi:type="dcterms:W3CDTF">2017-10-13T14:53:31Z</dcterms:created>
  <dcterms:modified xsi:type="dcterms:W3CDTF">2017-10-14T09:42:27Z</dcterms:modified>
</cp:coreProperties>
</file>