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3" r:id="rId9"/>
    <p:sldId id="271" r:id="rId10"/>
    <p:sldId id="264" r:id="rId11"/>
    <p:sldId id="265" r:id="rId12"/>
    <p:sldId id="268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9" y="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9984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30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88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48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53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81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23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88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62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42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37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2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5F9FD"/>
            </a:gs>
            <a:gs pos="85000">
              <a:srgbClr val="00B0F0"/>
            </a:gs>
            <a:gs pos="100000">
              <a:srgbClr val="FF0300"/>
            </a:gs>
            <a:gs pos="99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studios/24680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tinyurl.com/LeapScratchFold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204792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ratch.mit.edu/projects/12136434/" TargetMode="External"/><Relationship Id="rId4" Type="http://schemas.openxmlformats.org/officeDocument/2006/relationships/hyperlink" Target="http://scratch.mit.edu/projects/1155655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code.org/hoc/##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214939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ratch.mit.edu/projects/12135243/" TargetMode="External"/><Relationship Id="rId5" Type="http://schemas.openxmlformats.org/officeDocument/2006/relationships/hyperlink" Target="http://scratch.mit.edu/projects/10695893/" TargetMode="External"/><Relationship Id="rId4" Type="http://schemas.openxmlformats.org/officeDocument/2006/relationships/hyperlink" Target="http://scratch.mit.edu/projects/229489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PX58X3sU6k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ldL9wuIW5O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4930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scratch.mit.edu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90600" y="609600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Tonight, </a:t>
            </a: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4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Hour</a:t>
            </a:r>
            <a:r>
              <a:rPr lang="en-US" sz="4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4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Code’</a:t>
            </a:r>
            <a:endParaRPr lang="en-US" sz="4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n-US" sz="48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://HourOfCode.com/co</a:t>
            </a:r>
            <a:endParaRPr lang="en-US" sz="4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40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Then, a quick introduction to </a:t>
            </a:r>
            <a:endParaRPr lang="en-US" sz="4400" u="sng" dirty="0">
              <a:solidFill>
                <a:schemeClr val="tx1"/>
              </a:solidFill>
              <a:hlinkClick r:id="rId4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124200" y="4248150"/>
            <a:ext cx="3913187" cy="1244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3" y="3824009"/>
            <a:ext cx="1922034" cy="2092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more examples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32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silly chase scene </a:t>
            </a:r>
            <a:r>
              <a:rPr lang="en-US" sz="32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http://scratch.mit.edu/projects/11556556/</a:t>
            </a:r>
          </a:p>
          <a:p>
            <a:endParaRPr lang="en-US" sz="32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 </a:t>
            </a:r>
            <a:r>
              <a:rPr lang="en-US" sz="32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http://scratch.mit.edu/projects/12136434/</a:t>
            </a:r>
          </a:p>
          <a:p>
            <a:endParaRPr lang="en-US" sz="32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Tips!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457200" y="1331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to Save your scratch project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endParaRPr lang="en-US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your Hour of Code puzzles at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learn.code.org/hoc/##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(where ##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last puzzle you worked on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endParaRPr lang="en-US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you come again!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commands!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1828800" y="1219200"/>
            <a:ext cx="5431153" cy="4525961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166" name="Shape 166"/>
          <p:cNvSpPr/>
          <p:nvPr/>
        </p:nvSpPr>
        <p:spPr>
          <a:xfrm>
            <a:off x="1828800" y="1219200"/>
            <a:ext cx="5431153" cy="45259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Scratch?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kid-friendly programming environment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Snap-in blocks.  Minimal typing (mostly numbers).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Hour-of-code uses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you make? Nearly anything!</a:t>
            </a: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·Stories   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 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(your projects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tonight)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(lots of games!) 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-ware (‘learn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draw anime’)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9219"/>
            <a:ext cx="990600" cy="107865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“story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project 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2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http://scratch.mit.edu/projects/16501532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have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stories.  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Angry Birds: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http://scratch.mit.edu/projects/2294898/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 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Dragon Maker:</a:t>
            </a:r>
            <a:r>
              <a:rPr lang="en-US" sz="24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://scratch.mit.edu/projects/10695893/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sz="24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Our last 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project tonight: http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://scratch.mit.edu/projects/12135243/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Scratch: Projects</a:t>
            </a:r>
            <a:endParaRPr lang="en-US" sz="4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play with &amp; look at 1000’s of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projects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scratch.mit.edu 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can ‘See Inside’ every 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project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that is shared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5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learn about drawing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9320"/>
            <a:ext cx="990600" cy="10786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0"/>
            <a:ext cx="2997883" cy="14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61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scratch.mit.edu</a:t>
            </a:r>
            <a:endParaRPr lang="en-US" sz="4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xfrm>
            <a:off x="1639985" y="1600200"/>
            <a:ext cx="5864027" cy="4525963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105" name="Shape 105"/>
          <p:cNvSpPr/>
          <p:nvPr/>
        </p:nvSpPr>
        <p:spPr>
          <a:xfrm>
            <a:off x="1639985" y="1600200"/>
            <a:ext cx="5864027" cy="45259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7030A0"/>
          </a:solidFill>
          <a:ln w="25400" cap="flat">
            <a:solidFill>
              <a:srgbClr val="4A61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Draw, choose or import</a:t>
            </a:r>
            <a:r>
              <a:rPr lang="en-US" sz="39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39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Sprites</a:t>
            </a:r>
            <a:r>
              <a:rPr lang="en-US" sz="39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lang="en-US" sz="39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1574116" y="1767203"/>
            <a:ext cx="5995766" cy="419195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112" name="Shape 112"/>
          <p:cNvSpPr/>
          <p:nvPr/>
        </p:nvSpPr>
        <p:spPr>
          <a:xfrm>
            <a:off x="1574116" y="1767203"/>
            <a:ext cx="5995765" cy="41919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extBox 1"/>
          <p:cNvSpPr txBox="1"/>
          <p:nvPr/>
        </p:nvSpPr>
        <p:spPr>
          <a:xfrm>
            <a:off x="1066800" y="6324600"/>
            <a:ext cx="7455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Tip: sprites can have multiple costumes.  If you flip between them, you can create animation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Ready, Set, Draw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7162800"/>
            <a:ext cx="629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Walkthrough at </a:t>
            </a:r>
            <a:r>
              <a:rPr lang="en-US" dirty="0">
                <a:hlinkClick r:id="rId3"/>
              </a:rPr>
              <a:t>http://youtu.be/PX58X3sU6kg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6626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interesting!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Script tab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these commands.  </a:t>
            </a: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find each in their color-coded category</a:t>
            </a: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105555"/>
              <a:buNone/>
            </a:pP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up a bit (try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29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degrees,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effects,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add motion!)</a:t>
            </a:r>
            <a:r>
              <a:rPr lang="en-US" sz="2800" dirty="0" smtClean="0"/>
              <a:t> 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3010586" cy="23500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3464" y="6172200"/>
            <a:ext cx="3817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Walkthrough at </a:t>
            </a:r>
            <a:r>
              <a:rPr lang="en-US" dirty="0">
                <a:hlinkClick r:id="rId4"/>
              </a:rPr>
              <a:t>http://youtu.be/ldL9wuIW5OE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</a:t>
            </a:r>
            <a:r>
              <a:rPr lang="en-US" dirty="0" smtClean="0"/>
              <a:t>really interesting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610600" cy="45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295</Words>
  <Application>Microsoft Office PowerPoint</Application>
  <PresentationFormat>On-screen Show (4:3)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scratch.mit.edu</vt:lpstr>
      <vt:lpstr>What is Scratch? </vt:lpstr>
      <vt:lpstr>Some examples</vt:lpstr>
      <vt:lpstr>Scratch: Projects</vt:lpstr>
      <vt:lpstr>Welcome to scratch.mit.edu</vt:lpstr>
      <vt:lpstr>Draw, choose or import “Sprites” </vt:lpstr>
      <vt:lpstr>Ready, Set, Draw!</vt:lpstr>
      <vt:lpstr>Now, make it interesting!</vt:lpstr>
      <vt:lpstr>Make it really interesting!</vt:lpstr>
      <vt:lpstr>A few more examples</vt:lpstr>
      <vt:lpstr>Tips!</vt:lpstr>
      <vt:lpstr>All the commands!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scratch.mit.edu</dc:title>
  <dc:creator>Jim</dc:creator>
  <cp:lastModifiedBy>Jim Whitfield</cp:lastModifiedBy>
  <cp:revision>23</cp:revision>
  <dcterms:modified xsi:type="dcterms:W3CDTF">2014-01-15T22:08:41Z</dcterms:modified>
</cp:coreProperties>
</file>