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85" r:id="rId3"/>
    <p:sldId id="284" r:id="rId4"/>
    <p:sldId id="262" r:id="rId5"/>
    <p:sldId id="259" r:id="rId6"/>
    <p:sldId id="258" r:id="rId7"/>
    <p:sldId id="266" r:id="rId8"/>
    <p:sldId id="274" r:id="rId9"/>
    <p:sldId id="275" r:id="rId10"/>
    <p:sldId id="283" r:id="rId11"/>
    <p:sldId id="271" r:id="rId12"/>
    <p:sldId id="272" r:id="rId13"/>
    <p:sldId id="276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5D7"/>
    <a:srgbClr val="FFD1D2"/>
    <a:srgbClr val="FFB7B9"/>
    <a:srgbClr val="FF8B8B"/>
    <a:srgbClr val="FF2D2D"/>
    <a:srgbClr val="FF6569"/>
    <a:srgbClr val="FF7C80"/>
    <a:srgbClr val="993300"/>
    <a:srgbClr val="FE8CA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82000">
              <a:schemeClr val="accent1">
                <a:lumMod val="40000"/>
                <a:lumOff val="60000"/>
              </a:schemeClr>
            </a:gs>
            <a:gs pos="100000">
              <a:srgbClr val="00B0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4542009/" TargetMode="External"/><Relationship Id="rId2" Type="http://schemas.openxmlformats.org/officeDocument/2006/relationships/hyperlink" Target="http://scratch.mit.edu/projects/101010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ratch.mit.edu/projects/1745070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Intermediate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0" y="3733799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Warmup: Change Bat Away into Beach Bounce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Review: Script blocks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Messages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Data and </a:t>
            </a:r>
            <a:r>
              <a:rPr lang="en-US" dirty="0" smtClean="0"/>
              <a:t>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Maybe: Clones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Showcase your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Add a message to Beach Ball Bounce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 added a “Show Game Over” message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What do you think these scripts do.  Should they all go on the paddle?? 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n-US" sz="2800" dirty="0" err="1" smtClean="0">
                <a:solidFill>
                  <a:srgbClr val="0070C0"/>
                </a:solidFill>
              </a:rPr>
              <a:t>psst</a:t>
            </a:r>
            <a:r>
              <a:rPr lang="en-US" sz="2800" dirty="0" smtClean="0">
                <a:solidFill>
                  <a:srgbClr val="0070C0"/>
                </a:solidFill>
              </a:rPr>
              <a:t>: no!)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What if I suggested to add a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“Starting Message” sprite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and a “Game Over” sprite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962400"/>
            <a:ext cx="2667608" cy="217219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28067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37871"/>
            <a:ext cx="5400675" cy="852489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Here are my scripts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1158122"/>
            <a:ext cx="2168378" cy="534649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 smtClean="0"/>
              <a:t>     On the paddle: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362200" y="2677185"/>
            <a:ext cx="2517742" cy="1087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Game loop code in </a:t>
            </a:r>
          </a:p>
          <a:p>
            <a:pPr marL="0" indent="0">
              <a:buNone/>
            </a:pPr>
            <a:r>
              <a:rPr lang="en-US" dirty="0" smtClean="0"/>
              <a:t>A forever block</a:t>
            </a: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79654" y="1035811"/>
            <a:ext cx="2517742" cy="1265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Initial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the main sprite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(the ball)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17" y="1483925"/>
            <a:ext cx="1281356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71" y="3114678"/>
            <a:ext cx="1716812" cy="111792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343399" y="2777473"/>
            <a:ext cx="3326423" cy="5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     On a Start Game sprite: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417" y="4919401"/>
            <a:ext cx="2209800" cy="179940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343399" y="4533418"/>
            <a:ext cx="3326423" cy="5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     On a Game Over sprite: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24200"/>
            <a:ext cx="2195634" cy="111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3938587" cy="632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20279" y="762000"/>
            <a:ext cx="738664" cy="54864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Stuck? Look at scratch.mit.edu/projects/61731480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Data.  Also called Variables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dirty="0" smtClean="0"/>
              <a:t>If you have information that changes, use “variables”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What data might you want in a game like Beach Ball Bounce 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Smallest change:  Add the score (a ‘bounce’ count)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Use the checkbox to have it automatically display </a:t>
            </a:r>
          </a:p>
          <a:p>
            <a:r>
              <a:rPr lang="en-US" dirty="0">
                <a:solidFill>
                  <a:srgbClr val="7030A0"/>
                </a:solidFill>
              </a:rPr>
              <a:t>Later, maybe a “lives:” </a:t>
            </a:r>
            <a:r>
              <a:rPr lang="en-US" dirty="0" smtClean="0">
                <a:solidFill>
                  <a:srgbClr val="7030A0"/>
                </a:solidFill>
              </a:rPr>
              <a:t>counter.  Bonus Points if you do it tonight!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Next steps: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Most games give you </a:t>
            </a:r>
            <a:r>
              <a:rPr lang="en-US" sz="3100" b="1" dirty="0" smtClean="0"/>
              <a:t>multiple lives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What topics did we cover which would help?</a:t>
            </a:r>
          </a:p>
          <a:p>
            <a:pPr marL="0" indent="0">
              <a:buNone/>
            </a:pPr>
            <a:r>
              <a:rPr lang="en-US" dirty="0" smtClean="0"/>
              <a:t>I’m thinking that we might have a variable called “lives”</a:t>
            </a:r>
          </a:p>
          <a:p>
            <a:pPr marL="0" indent="0">
              <a:buNone/>
            </a:pPr>
            <a:r>
              <a:rPr lang="en-US" dirty="0" smtClean="0"/>
              <a:t>We set it to ‘3’ on green flag, decrement when the ball gets past the paddle, and send ‘show game over’ when it drops to zero.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could we ‘refactor’ the code so </a:t>
            </a:r>
            <a:r>
              <a:rPr lang="en-US" dirty="0" smtClean="0"/>
              <a:t>we can </a:t>
            </a:r>
          </a:p>
          <a:p>
            <a:pPr marL="0" indent="0">
              <a:buNone/>
            </a:pPr>
            <a:r>
              <a:rPr lang="en-US" sz="2600" b="1" dirty="0" smtClean="0"/>
              <a:t>Restart the game on </a:t>
            </a:r>
            <a:r>
              <a:rPr lang="en-US" sz="2600" b="1" dirty="0"/>
              <a:t>a </a:t>
            </a:r>
            <a:r>
              <a:rPr lang="en-US" sz="2600" b="1" dirty="0" smtClean="0"/>
              <a:t>space bar press (&amp; change user messages)</a:t>
            </a:r>
            <a:endParaRPr lang="en-US" sz="2600" b="1" dirty="0"/>
          </a:p>
          <a:p>
            <a:r>
              <a:rPr lang="en-US" dirty="0"/>
              <a:t>We must remove the ‘stop all’</a:t>
            </a:r>
          </a:p>
          <a:p>
            <a:r>
              <a:rPr lang="en-US" dirty="0"/>
              <a:t>I think I need a new </a:t>
            </a:r>
            <a:r>
              <a:rPr lang="en-US" dirty="0" smtClean="0"/>
              <a:t>event-message </a:t>
            </a:r>
            <a:r>
              <a:rPr lang="en-US" dirty="0"/>
              <a:t>called “Start Game</a:t>
            </a:r>
            <a:r>
              <a:rPr lang="en-US" dirty="0" smtClean="0"/>
              <a:t>”</a:t>
            </a:r>
          </a:p>
          <a:p>
            <a:r>
              <a:rPr lang="en-US" dirty="0"/>
              <a:t>I think I could merge </a:t>
            </a:r>
            <a:r>
              <a:rPr lang="en-US" dirty="0" smtClean="0"/>
              <a:t>all the information sprites (“How to start”, “Game </a:t>
            </a:r>
            <a:r>
              <a:rPr lang="en-US" dirty="0"/>
              <a:t>over</a:t>
            </a:r>
            <a:r>
              <a:rPr lang="en-US" dirty="0" smtClean="0"/>
              <a:t>”) into </a:t>
            </a:r>
            <a:r>
              <a:rPr lang="en-US" dirty="0"/>
              <a:t>one sprite. </a:t>
            </a:r>
            <a:r>
              <a:rPr lang="en-US" dirty="0" smtClean="0"/>
              <a:t>I </a:t>
            </a:r>
            <a:r>
              <a:rPr lang="en-US" dirty="0"/>
              <a:t>would make </a:t>
            </a:r>
            <a:r>
              <a:rPr lang="en-US" dirty="0" smtClean="0"/>
              <a:t>the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costume in the </a:t>
            </a:r>
            <a:r>
              <a:rPr lang="en-US" dirty="0" smtClean="0"/>
              <a:t>sprite (“Game Over, play again?”) </a:t>
            </a:r>
          </a:p>
          <a:p>
            <a:r>
              <a:rPr lang="en-US" dirty="0" smtClean="0"/>
              <a:t>I think we need a new, 3rd “You missed.  Ready to try again?” message in the info sprite</a:t>
            </a:r>
          </a:p>
          <a:p>
            <a:r>
              <a:rPr lang="en-US" dirty="0" smtClean="0"/>
              <a:t>I would put message handlers on that sprite to set the correct costume to match the messages.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Try to make some of these changes to your project!</a:t>
            </a:r>
          </a:p>
          <a:p>
            <a:pPr marL="0" indent="0" algn="ctr">
              <a:buNone/>
            </a:pPr>
            <a:r>
              <a:rPr lang="en-US" sz="2400" dirty="0"/>
              <a:t>Stuck? Look at scratch.mit.edu/projects/61731480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Next week:  Cloning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Cloning can turn Pong into Breakout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http://scratch.mit.edu/projects/10101023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Asteroids is a different game, but once you learn cloning, you know all the Scratch you need to do it.  (Do you know all the math you need?)</a:t>
            </a:r>
          </a:p>
          <a:p>
            <a:pPr marL="0" indent="0">
              <a:buNone/>
            </a:pPr>
            <a:r>
              <a:rPr lang="en-US" dirty="0" smtClean="0"/>
              <a:t>Here’s the starter version: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http://scratch.mit.edu/projects/14542009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Here’s a mostly finished version: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scratch.mit.edu/projects/17450708/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But for the rest of the evening, </a:t>
            </a:r>
          </a:p>
          <a:p>
            <a:pPr marL="0" indent="0" algn="ctr">
              <a:buNone/>
            </a:pPr>
            <a:r>
              <a:rPr lang="en-US" sz="2800" dirty="0" smtClean="0"/>
              <a:t>please show your projects!</a:t>
            </a:r>
          </a:p>
        </p:txBody>
      </p:sp>
    </p:spTree>
    <p:extLst>
      <p:ext uri="{BB962C8B-B14F-4D97-AF65-F5344CB8AC3E}">
        <p14:creationId xmlns:p14="http://schemas.microsoft.com/office/powerpoint/2010/main" val="1897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Goals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FUN! Learn more of the fun things you can do with Scratch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Learn more of the basics of writing software using Scratch (because Scratch is more fun and easy than just about anything else I’ve seen.)</a:t>
            </a:r>
          </a:p>
          <a:p>
            <a:endParaRPr lang="en-US" dirty="0"/>
          </a:p>
          <a:p>
            <a:r>
              <a:rPr lang="en-US" dirty="0" smtClean="0"/>
              <a:t>Topics will include Messages, Variables, Clones, </a:t>
            </a:r>
            <a:r>
              <a:rPr lang="en-US" dirty="0"/>
              <a:t>“More Blocks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Topics may use tools more deeply, like the drawing panel and importing 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896" y="457200"/>
            <a:ext cx="7620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Goals for the next 2 weeks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8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0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is programming?  </a:t>
            </a:r>
            <a:endParaRPr lang="en-US" dirty="0"/>
          </a:p>
        </p:txBody>
      </p:sp>
      <p:sp>
        <p:nvSpPr>
          <p:cNvPr id="22" name="Subtitle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Teaching something that is pretty dumb </a:t>
            </a:r>
          </a:p>
          <a:p>
            <a:pPr marL="0" indent="0" algn="ctr">
              <a:buNone/>
            </a:pPr>
            <a:r>
              <a:rPr lang="en-US" sz="3200" dirty="0"/>
              <a:t>to do something that seems smart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400" dirty="0" smtClean="0"/>
              <a:t>When programming, remember that computers do exactly what you tell them.</a:t>
            </a:r>
          </a:p>
        </p:txBody>
      </p:sp>
    </p:spTree>
    <p:extLst>
      <p:ext uri="{BB962C8B-B14F-4D97-AF65-F5344CB8AC3E}">
        <p14:creationId xmlns:p14="http://schemas.microsoft.com/office/powerpoint/2010/main" val="20003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Tonight’s Project: </a:t>
            </a:r>
            <a:r>
              <a:rPr lang="en-US" sz="3900" b="1" dirty="0" smtClean="0">
                <a:solidFill>
                  <a:srgbClr val="FF0000"/>
                </a:solidFill>
              </a:rPr>
              <a:t>Beach Ball Bounce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earlier project was “Bat Away” or “Pong” and </a:t>
            </a:r>
            <a:r>
              <a:rPr lang="en-US" u="sng" dirty="0" smtClean="0"/>
              <a:t>right after this slide</a:t>
            </a:r>
            <a:r>
              <a:rPr lang="en-US" dirty="0" smtClean="0"/>
              <a:t>, we’ll change it to “Beach Ball Bounce”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sprite (bat, beach ball) moves around the stage</a:t>
            </a:r>
          </a:p>
          <a:p>
            <a:r>
              <a:rPr lang="en-US" dirty="0" smtClean="0"/>
              <a:t>The player uses the paddle to prevent the ball from slipping through.  </a:t>
            </a:r>
          </a:p>
          <a:p>
            <a:r>
              <a:rPr lang="en-US" dirty="0" smtClean="0"/>
              <a:t>If the sprite gets past the paddle: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GAME OVER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“5 minute” Warm up: Change the 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Then: A quick review on script blocks.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 improvement:  Game Start state (“Click to begin”) by Messages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Later: Messages and .. Show your project!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82" y="422739"/>
            <a:ext cx="8091218" cy="132986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5-minute </a:t>
            </a:r>
            <a:r>
              <a:rPr lang="en-US" sz="3600" b="1" dirty="0" err="1" smtClean="0"/>
              <a:t>Warmup</a:t>
            </a:r>
            <a:r>
              <a:rPr lang="en-US" sz="3600" b="1" dirty="0" smtClean="0"/>
              <a:t>! </a:t>
            </a:r>
            <a:br>
              <a:rPr lang="en-US" sz="3600" b="1" dirty="0" smtClean="0"/>
            </a:br>
            <a:r>
              <a:rPr lang="en-US" sz="3600" b="1" dirty="0" smtClean="0"/>
              <a:t>Change Bat Away into </a:t>
            </a:r>
            <a:br>
              <a:rPr lang="en-US" sz="3600" b="1" dirty="0" smtClean="0"/>
            </a:br>
            <a:r>
              <a:rPr lang="en-US" sz="3600" b="1" dirty="0" smtClean="0"/>
              <a:t>Beach Ball Bounce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2" y="2166937"/>
            <a:ext cx="7886700" cy="4729163"/>
          </a:xfrm>
        </p:spPr>
        <p:txBody>
          <a:bodyPr>
            <a:normAutofit fontScale="40000" lnSpcReduction="20000"/>
          </a:bodyPr>
          <a:lstStyle/>
          <a:p>
            <a:r>
              <a:rPr lang="en-US" sz="6300" dirty="0" smtClean="0"/>
              <a:t>Go to </a:t>
            </a:r>
            <a:r>
              <a:rPr lang="en-US" sz="6300" u="sng" dirty="0" smtClean="0"/>
              <a:t>scratch.mit.edu</a:t>
            </a:r>
            <a:r>
              <a:rPr lang="en-US" sz="6300" dirty="0" smtClean="0"/>
              <a:t> and sign in if you have an account.</a:t>
            </a:r>
          </a:p>
          <a:p>
            <a:endParaRPr lang="en-US" sz="6300" dirty="0" smtClean="0"/>
          </a:p>
          <a:p>
            <a:r>
              <a:rPr lang="en-US" sz="6300" dirty="0"/>
              <a:t>Start </a:t>
            </a:r>
            <a:r>
              <a:rPr lang="en-US" sz="6300" dirty="0" smtClean="0"/>
              <a:t>with </a:t>
            </a:r>
            <a:r>
              <a:rPr lang="en-US" sz="9000" b="1" dirty="0"/>
              <a:t>tinyurl.com/scratch-</a:t>
            </a:r>
            <a:r>
              <a:rPr lang="en-US" sz="9000" b="1" dirty="0" err="1"/>
              <a:t>remixme</a:t>
            </a:r>
            <a:endParaRPr lang="en-US" sz="9000" dirty="0" smtClean="0"/>
          </a:p>
          <a:p>
            <a:pPr marL="0" indent="0">
              <a:buNone/>
            </a:pPr>
            <a:r>
              <a:rPr lang="en-US" sz="6300" dirty="0" smtClean="0"/>
              <a:t>or: </a:t>
            </a:r>
            <a:r>
              <a:rPr lang="en-US" sz="6300" dirty="0"/>
              <a:t>http://</a:t>
            </a:r>
            <a:r>
              <a:rPr lang="en-US" sz="6300" dirty="0" smtClean="0"/>
              <a:t>scratch.mit.edu/projects/61514792/</a:t>
            </a:r>
            <a:endParaRPr lang="en-US" sz="6300" dirty="0" smtClean="0"/>
          </a:p>
          <a:p>
            <a:endParaRPr lang="en-US" sz="6300" dirty="0" smtClean="0"/>
          </a:p>
          <a:p>
            <a:r>
              <a:rPr lang="en-US" sz="6300" dirty="0" smtClean="0"/>
              <a:t>Change the background  </a:t>
            </a:r>
          </a:p>
          <a:p>
            <a:pPr lvl="1"/>
            <a:r>
              <a:rPr lang="en-US" sz="6000" dirty="0" smtClean="0"/>
              <a:t>I chose ‘Beach at Malibu’ from the built-in backgrounds</a:t>
            </a:r>
          </a:p>
          <a:p>
            <a:endParaRPr lang="en-US" sz="6300" dirty="0" smtClean="0"/>
          </a:p>
          <a:p>
            <a:r>
              <a:rPr lang="en-US" sz="6300" dirty="0" smtClean="0"/>
              <a:t>Change the bat sprite to a beach ball</a:t>
            </a:r>
          </a:p>
          <a:p>
            <a:pPr lvl="1"/>
            <a:r>
              <a:rPr lang="en-US" sz="6000" dirty="0" smtClean="0"/>
              <a:t>Scratch has one available.  I have a nice one hidden.  </a:t>
            </a:r>
          </a:p>
          <a:p>
            <a:pPr lvl="1"/>
            <a:r>
              <a:rPr lang="en-US" sz="6000" dirty="0" smtClean="0"/>
              <a:t>Or, draw or import your own.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A quick refresher on Scripts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765" y="1601599"/>
            <a:ext cx="1833235" cy="12940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1598"/>
            <a:ext cx="1483391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28650" y="1601598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609600"/>
            <a:ext cx="1734101" cy="6090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2695" y="57912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Looks: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3498660"/>
            <a:ext cx="236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rgbClr val="00B050"/>
                </a:solidFill>
              </a:rPr>
              <a:t>Pen / </a:t>
            </a:r>
          </a:p>
          <a:p>
            <a:pPr algn="r"/>
            <a:r>
              <a:rPr lang="en-US" sz="4400" dirty="0" smtClean="0">
                <a:solidFill>
                  <a:srgbClr val="00B050"/>
                </a:solidFill>
              </a:rPr>
              <a:t>Drawing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Events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USEFUL events are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the Green Flag is clicked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keyboard key is pressed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sprite is clicked</a:t>
            </a:r>
            <a:endParaRPr lang="en-US" sz="24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4400" b="1" dirty="0" smtClean="0">
                <a:solidFill>
                  <a:srgbClr val="0070C0"/>
                </a:solidFill>
              </a:rPr>
              <a:t>Now, Introducing messages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22098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2895600"/>
            <a:ext cx="1066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55745" y="5334000"/>
            <a:ext cx="2133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“Secret”</a:t>
            </a:r>
            <a:r>
              <a:rPr lang="en-US" sz="3600" b="1" dirty="0" smtClean="0"/>
              <a:t> Messages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(events to broadcast and receive)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Sprites don’t normally talk to each other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(think of pong’s ball and paddle)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BUT, you can add your own </a:t>
            </a:r>
            <a:r>
              <a:rPr lang="en-US" i="1" dirty="0" smtClean="0"/>
              <a:t>secret message</a:t>
            </a:r>
          </a:p>
          <a:p>
            <a:endParaRPr lang="en-US" i="1" dirty="0" smtClean="0"/>
          </a:p>
          <a:p>
            <a:r>
              <a:rPr lang="en-US" dirty="0" smtClean="0"/>
              <a:t>Broadcasting and Receiving Messages is the way to pass information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Could it make Beach Ball Bounce better?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The paddle doesn’t know if the sprite goes out of bounds 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(remember, it missed the paddle).</a:t>
            </a:r>
          </a:p>
          <a:p>
            <a:pPr marL="0" indent="0" algn="r">
              <a:buNone/>
            </a:pPr>
            <a:r>
              <a:rPr lang="en-US" sz="4400" dirty="0" smtClean="0">
                <a:solidFill>
                  <a:srgbClr val="7030A0"/>
                </a:solidFill>
              </a:rPr>
              <a:t>The sprite (ball, bat) DOES know  </a:t>
            </a:r>
          </a:p>
          <a:p>
            <a:pPr marL="0" indent="0" algn="r">
              <a:buNone/>
            </a:pPr>
            <a:r>
              <a:rPr lang="en-US" sz="4400" dirty="0" smtClean="0">
                <a:solidFill>
                  <a:srgbClr val="7030A0"/>
                </a:solidFill>
              </a:rPr>
              <a:t>Let it tell anything that listens!</a:t>
            </a:r>
          </a:p>
          <a:p>
            <a:pPr marL="0" indent="0" algn="r">
              <a:buNone/>
            </a:pPr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9600"/>
            <a:ext cx="1676229" cy="16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Beach Ball Bounce</a:t>
            </a:r>
            <a:r>
              <a:rPr lang="en-US" sz="4000" b="1" dirty="0" smtClean="0"/>
              <a:t> – next steps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Game Start screen</a:t>
            </a:r>
          </a:p>
          <a:p>
            <a:pPr>
              <a:buFontTx/>
              <a:buChar char="-"/>
            </a:pPr>
            <a:r>
              <a:rPr lang="en-US" dirty="0" smtClean="0"/>
              <a:t>Make an opening message that disappears when the game starts.</a:t>
            </a:r>
          </a:p>
          <a:p>
            <a:pPr>
              <a:buFontTx/>
              <a:buChar char="-"/>
            </a:pPr>
            <a:r>
              <a:rPr lang="en-US" dirty="0" smtClean="0"/>
              <a:t>You can do this without sending a </a:t>
            </a:r>
            <a:r>
              <a:rPr lang="en-US" i="1" dirty="0" smtClean="0"/>
              <a:t>message</a:t>
            </a:r>
            <a:r>
              <a:rPr lang="en-US" dirty="0" smtClean="0"/>
              <a:t>.  How?  (Tip: when should the beach ball start moving?  Extra tip: use the space bar.)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600" b="1" dirty="0" smtClean="0"/>
              <a:t>Game End screen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When the ball makes it past the paddle and touches the bottom, it should send a message out.  The ‘end of game’ sprite should appear and all others should disappear.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Stuck? Look at scratch.mit.edu/projects/61731480</a:t>
            </a:r>
          </a:p>
        </p:txBody>
      </p:sp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13723</TotalTime>
  <Words>961</Words>
  <Application>Microsoft Office PowerPoint</Application>
  <PresentationFormat>On-screen Show (4:3)</PresentationFormat>
  <Paragraphs>145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Goals</vt:lpstr>
      <vt:lpstr> What is programming?  </vt:lpstr>
      <vt:lpstr>Tonight’s Project: Beach Ball Bounce!  </vt:lpstr>
      <vt:lpstr>5-minute Warmup!  Change Bat Away into  Beach Ball Bounce </vt:lpstr>
      <vt:lpstr>A quick refresher on Scripts</vt:lpstr>
      <vt:lpstr>Events  </vt:lpstr>
      <vt:lpstr>“Secret” Messages (events to broadcast and receive)</vt:lpstr>
      <vt:lpstr>Beach Ball Bounce – next steps</vt:lpstr>
      <vt:lpstr>Add a message to Beach Ball Bounce</vt:lpstr>
      <vt:lpstr>Here are my scripts</vt:lpstr>
      <vt:lpstr>Data.  Also called Variables</vt:lpstr>
      <vt:lpstr>Next steps:</vt:lpstr>
      <vt:lpstr>Next week:  Cloning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</cp:lastModifiedBy>
  <cp:revision>163</cp:revision>
  <dcterms:created xsi:type="dcterms:W3CDTF">2013-09-15T06:25:19Z</dcterms:created>
  <dcterms:modified xsi:type="dcterms:W3CDTF">2015-05-14T02:57:49Z</dcterms:modified>
</cp:coreProperties>
</file>