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62" r:id="rId3"/>
    <p:sldId id="259" r:id="rId4"/>
    <p:sldId id="258" r:id="rId5"/>
    <p:sldId id="266" r:id="rId6"/>
    <p:sldId id="274" r:id="rId7"/>
    <p:sldId id="275" r:id="rId8"/>
    <p:sldId id="287" r:id="rId9"/>
    <p:sldId id="283" r:id="rId10"/>
    <p:sldId id="272" r:id="rId11"/>
    <p:sldId id="276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7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6847315/" TargetMode="External"/><Relationship Id="rId2" Type="http://schemas.openxmlformats.org/officeDocument/2006/relationships/hyperlink" Target="http://scratch.mit.edu/projects/1674350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Asteroids, the Game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</a:rPr>
              <a:t>Warmup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Review: Controls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Introduce: Clones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Next step: evolution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Wrap up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Data.  Also called Variables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you have information that changes, use “variables”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data might you want?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Smallest change:  Add the score (a ‘bounce’ count)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chemeClr val="bg1"/>
                </a:solidFill>
              </a:rPr>
              <a:t>Later, maybe a “lives:” counter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steps: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games give you </a:t>
            </a:r>
            <a:r>
              <a:rPr lang="en-US" sz="3100" b="1" dirty="0" smtClean="0">
                <a:solidFill>
                  <a:schemeClr val="bg1"/>
                </a:solidFill>
              </a:rPr>
              <a:t>multiple lives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set it to ‘3’ on green flag, decrement when the asteroid hits the ship, and send ‘show game over’ when it drops to zero.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could we ‘refactor’ the code so </a:t>
            </a:r>
            <a:r>
              <a:rPr lang="en-US" dirty="0" smtClean="0">
                <a:solidFill>
                  <a:schemeClr val="bg1"/>
                </a:solidFill>
              </a:rPr>
              <a:t>we can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Restart the game on </a:t>
            </a:r>
            <a:r>
              <a:rPr lang="en-US" sz="2600" b="1" dirty="0">
                <a:solidFill>
                  <a:schemeClr val="bg1"/>
                </a:solidFill>
              </a:rPr>
              <a:t>a mouse </a:t>
            </a:r>
            <a:r>
              <a:rPr lang="en-US" sz="2600" b="1" dirty="0" smtClean="0">
                <a:solidFill>
                  <a:schemeClr val="bg1"/>
                </a:solidFill>
              </a:rPr>
              <a:t>click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(&amp; change user messages)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must remove </a:t>
            </a:r>
            <a:r>
              <a:rPr lang="en-US" dirty="0" smtClean="0">
                <a:solidFill>
                  <a:schemeClr val="bg1"/>
                </a:solidFill>
              </a:rPr>
              <a:t>any </a:t>
            </a:r>
            <a:r>
              <a:rPr lang="en-US" dirty="0">
                <a:solidFill>
                  <a:schemeClr val="bg1"/>
                </a:solidFill>
              </a:rPr>
              <a:t>‘stop all’</a:t>
            </a:r>
          </a:p>
          <a:p>
            <a:r>
              <a:rPr lang="en-US" dirty="0">
                <a:solidFill>
                  <a:schemeClr val="bg1"/>
                </a:solidFill>
              </a:rPr>
              <a:t>I think I need a new </a:t>
            </a:r>
            <a:r>
              <a:rPr lang="en-US" dirty="0" smtClean="0">
                <a:solidFill>
                  <a:schemeClr val="bg1"/>
                </a:solidFill>
              </a:rPr>
              <a:t>event-message </a:t>
            </a:r>
            <a:r>
              <a:rPr lang="en-US" dirty="0">
                <a:solidFill>
                  <a:schemeClr val="bg1"/>
                </a:solidFill>
              </a:rPr>
              <a:t>called “Start Game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I think I could merge </a:t>
            </a:r>
            <a:r>
              <a:rPr lang="en-US" dirty="0" smtClean="0">
                <a:solidFill>
                  <a:schemeClr val="bg1"/>
                </a:solidFill>
              </a:rPr>
              <a:t>all the information sprites (“How to start”, “Game </a:t>
            </a:r>
            <a:r>
              <a:rPr lang="en-US" dirty="0">
                <a:solidFill>
                  <a:schemeClr val="bg1"/>
                </a:solidFill>
              </a:rPr>
              <a:t>over</a:t>
            </a:r>
            <a:r>
              <a:rPr lang="en-US" dirty="0" smtClean="0">
                <a:solidFill>
                  <a:schemeClr val="bg1"/>
                </a:solidFill>
              </a:rPr>
              <a:t>”) into </a:t>
            </a:r>
            <a:r>
              <a:rPr lang="en-US" dirty="0">
                <a:solidFill>
                  <a:schemeClr val="bg1"/>
                </a:solidFill>
              </a:rPr>
              <a:t>one sprite.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make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costume in the </a:t>
            </a:r>
            <a:r>
              <a:rPr lang="en-US" dirty="0" smtClean="0">
                <a:solidFill>
                  <a:schemeClr val="bg1"/>
                </a:solidFill>
              </a:rPr>
              <a:t>sprite (“Game Over, play again?”)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think I need a new “Heart Missed” message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think a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display “You missed.  Here’s another heart”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would put message handlers on that sprite to set the correct costume to match the messages.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move </a:t>
            </a:r>
            <a:r>
              <a:rPr lang="en-US" dirty="0" smtClean="0">
                <a:solidFill>
                  <a:schemeClr val="bg1"/>
                </a:solidFill>
              </a:rPr>
              <a:t>nearly all </a:t>
            </a:r>
            <a:r>
              <a:rPr lang="en-US" dirty="0">
                <a:solidFill>
                  <a:schemeClr val="bg1"/>
                </a:solidFill>
              </a:rPr>
              <a:t>of the existing code in the ‘on Green Flag’ event into </a:t>
            </a:r>
            <a:r>
              <a:rPr lang="en-US" dirty="0" smtClean="0">
                <a:solidFill>
                  <a:schemeClr val="bg1"/>
                </a:solidFill>
              </a:rPr>
              <a:t>a new block (in More Blocks) </a:t>
            </a:r>
            <a:r>
              <a:rPr lang="en-US" i="1" dirty="0" smtClean="0">
                <a:solidFill>
                  <a:schemeClr val="bg1"/>
                </a:solidFill>
              </a:rPr>
              <a:t>‘Start </a:t>
            </a:r>
            <a:r>
              <a:rPr lang="en-US" i="1" dirty="0">
                <a:solidFill>
                  <a:schemeClr val="bg1"/>
                </a:solidFill>
              </a:rPr>
              <a:t>Game’</a:t>
            </a:r>
            <a:r>
              <a:rPr lang="en-US" dirty="0">
                <a:solidFill>
                  <a:schemeClr val="bg1"/>
                </a:solidFill>
              </a:rPr>
              <a:t> handler, and have the </a:t>
            </a:r>
            <a:r>
              <a:rPr lang="en-US" i="1" dirty="0" smtClean="0">
                <a:solidFill>
                  <a:schemeClr val="bg1"/>
                </a:solidFill>
              </a:rPr>
              <a:t>on green </a:t>
            </a:r>
            <a:r>
              <a:rPr lang="en-US" i="1" dirty="0">
                <a:solidFill>
                  <a:schemeClr val="bg1"/>
                </a:solidFill>
              </a:rPr>
              <a:t>flag </a:t>
            </a:r>
            <a:r>
              <a:rPr lang="en-US" i="1" dirty="0" smtClean="0">
                <a:solidFill>
                  <a:schemeClr val="bg1"/>
                </a:solidFill>
              </a:rPr>
              <a:t>handler </a:t>
            </a:r>
            <a:r>
              <a:rPr lang="en-US" dirty="0" smtClean="0">
                <a:solidFill>
                  <a:schemeClr val="bg1"/>
                </a:solidFill>
              </a:rPr>
              <a:t>send a ‘Start Game’ message.  (The ‘</a:t>
            </a:r>
            <a:r>
              <a:rPr lang="en-US" dirty="0">
                <a:solidFill>
                  <a:schemeClr val="bg1"/>
                </a:solidFill>
              </a:rPr>
              <a:t>Show Game Over’ </a:t>
            </a:r>
            <a:r>
              <a:rPr lang="en-US" dirty="0" smtClean="0">
                <a:solidFill>
                  <a:schemeClr val="bg1"/>
                </a:solidFill>
              </a:rPr>
              <a:t>handler / should also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Bonus Material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has heard of Flappy Bird?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got famous last week and was removed from the Apple App Store on Sunday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an incredibly simple game (to write) but it’s difficult to play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At any rate, Scratch has some decent clones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http://scratch.mit.edu/projects/16743509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http://scratch.mit.edu/projects/16847315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Did you like this class?  Want me to do more after school?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bg1">
                    <a:lumMod val="75000"/>
                  </a:schemeClr>
                </a:solidFill>
              </a:rPr>
              <a:t>Today: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  <a:scene3d>
            <a:camera prst="perspectiveRelaxedModerately" fov="6000000">
              <a:rot lat="19800000" lon="0" rev="0"/>
            </a:camera>
            <a:lightRig rig="threePt" dir="t"/>
          </a:scene3d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We will take a project with some costumes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space ship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bullet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An asteroid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Warm up: Change the space ship to rotate and move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A quick review on script blocks.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First improvement:  Make more asteroids (using Cloning)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make them move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Second improvement:  Add bullets!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Optional improvement:  Score on hit (Variables)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Final: Show your project!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Epilogue: Bonus: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http://scratch.mit.edu/projects/16743509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2870" y="675026"/>
            <a:ext cx="3238259" cy="1015663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bg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Asteroids</a:t>
            </a:r>
            <a:endParaRPr lang="en-US" sz="6000" b="1" cap="none" spc="50" dirty="0">
              <a:ln w="9525" cmpd="sng">
                <a:solidFill>
                  <a:schemeClr val="bg1"/>
                </a:solidFill>
                <a:prstDash val="solid"/>
              </a:ln>
              <a:noFill/>
              <a:effectLst>
                <a:glow rad="38100">
                  <a:schemeClr val="bg1"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5-minute </a:t>
            </a:r>
            <a:r>
              <a:rPr lang="en-US" sz="3600" b="1" dirty="0" err="1" smtClean="0">
                <a:solidFill>
                  <a:schemeClr val="bg1"/>
                </a:solidFill>
              </a:rPr>
              <a:t>Warmup</a:t>
            </a:r>
            <a:r>
              <a:rPr lang="en-US" sz="3600" b="1" dirty="0" smtClean="0">
                <a:solidFill>
                  <a:schemeClr val="bg1"/>
                </a:solidFill>
              </a:rPr>
              <a:t>!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Launch your asteroid game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7500" lnSpcReduction="20000"/>
          </a:bodyPr>
          <a:lstStyle/>
          <a:p>
            <a:r>
              <a:rPr lang="en-US" sz="6300" dirty="0" smtClean="0">
                <a:solidFill>
                  <a:schemeClr val="bg1"/>
                </a:solidFill>
              </a:rPr>
              <a:t>Go to </a:t>
            </a:r>
            <a:r>
              <a:rPr lang="en-US" sz="6300" u="sng" dirty="0" smtClean="0">
                <a:solidFill>
                  <a:schemeClr val="bg1"/>
                </a:solidFill>
              </a:rPr>
              <a:t>scratch.mit.edu</a:t>
            </a:r>
            <a:r>
              <a:rPr lang="en-US" sz="6300" dirty="0" smtClean="0">
                <a:solidFill>
                  <a:schemeClr val="bg1"/>
                </a:solidFill>
              </a:rPr>
              <a:t> and sign in if you have an account.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>
                <a:solidFill>
                  <a:schemeClr val="bg1"/>
                </a:solidFill>
              </a:rPr>
              <a:t>Start </a:t>
            </a:r>
            <a:r>
              <a:rPr lang="en-US" sz="6300" dirty="0" smtClean="0">
                <a:solidFill>
                  <a:schemeClr val="bg1"/>
                </a:solidFill>
              </a:rPr>
              <a:t>with scratch.mit.edu/projects/17772258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Change the background  </a:t>
            </a:r>
          </a:p>
          <a:p>
            <a:pPr lvl="1"/>
            <a:r>
              <a:rPr lang="en-US" sz="6000" dirty="0" smtClean="0">
                <a:solidFill>
                  <a:schemeClr val="bg1"/>
                </a:solidFill>
              </a:rPr>
              <a:t>I chose ‘stars’ from the built-in backgrounds</a:t>
            </a:r>
          </a:p>
          <a:p>
            <a:pPr lvl="1"/>
            <a:endParaRPr lang="en-US" sz="6000" dirty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Make the ship rotate (by 8 degrees) when you press right or left keys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194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quick refresher on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8"/>
            <a:ext cx="457643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E9A6C"/>
                </a:solidFill>
              </a:rPr>
              <a:t>Control</a:t>
            </a:r>
            <a:endParaRPr lang="en-US" dirty="0" smtClean="0">
              <a:solidFill>
                <a:srgbClr val="8A55D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24144"/>
            <a:ext cx="1930700" cy="6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Events</a:t>
            </a:r>
            <a:r>
              <a:rPr lang="en-US" sz="4400" b="1" dirty="0" smtClean="0"/>
              <a:t>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USEFUL events are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Green Flag is clicked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keyboard key is pressed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sprite is clicked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 You can make new Messages as needed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55745" y="5334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Clones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Making more sprites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times, you will want several of a thing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paint more than 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attach script to each one</a:t>
            </a:r>
          </a:p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So, Scratch lets you easily ‘clone’ one of your sprites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We’ll start by cloning the asteroid</a:t>
            </a:r>
          </a:p>
          <a:p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90526"/>
            <a:ext cx="1795882" cy="2648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152400"/>
            <a:ext cx="1773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Clones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0299" y="6858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Clones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524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Clones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Asteroids – next steps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6089"/>
            <a:ext cx="5562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 b="1" dirty="0" smtClean="0">
                <a:solidFill>
                  <a:schemeClr val="bg1"/>
                </a:solidFill>
              </a:rPr>
              <a:t>Asteroid Clones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The game starts with 3 huge asteroids. </a:t>
            </a:r>
            <a:endParaRPr lang="en-US" sz="38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If a bullet hits a small asteroid, you Score!!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a bullet hits a bigger asteroid, it breaks up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it goes off the screen, it shows up on the other side.  Just copy that code from</a:t>
            </a:r>
            <a:endParaRPr lang="en-US" sz="4500" dirty="0">
              <a:solidFill>
                <a:schemeClr val="bg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 dirty="0">
                <a:solidFill>
                  <a:schemeClr val="bg1"/>
                </a:solidFill>
              </a:rPr>
              <a:t>http://scratch.mit.edu/projects/17450708</a:t>
            </a:r>
            <a:endParaRPr lang="en-US" sz="45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5126"/>
            <a:ext cx="2718419" cy="62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the space ship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sets the starting conditions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handles all key presses    (up, down, right, left, space)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detects if an asteroid hits it.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0443"/>
            <a:ext cx="1813029" cy="264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09" y="1371600"/>
            <a:ext cx="2515263" cy="329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09" y="4973406"/>
            <a:ext cx="2191111" cy="15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bullets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easier to start coding with just one bullet, but it’s easier to DIE, too.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Since the space ship does the firing, it can send a message to the master bullet, which receives the Fire message.  (below left)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bullet logic is not easy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7600"/>
            <a:ext cx="2134086" cy="2807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88" y="2590800"/>
            <a:ext cx="5157375" cy="39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11555</TotalTime>
  <Words>755</Words>
  <Application>Microsoft Office PowerPoint</Application>
  <PresentationFormat>On-screen Show (4:3)</PresentationFormat>
  <Paragraphs>114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Today:  </vt:lpstr>
      <vt:lpstr>5-minute Warmup!  Launch your asteroid game</vt:lpstr>
      <vt:lpstr>A quick refresher on code blocks</vt:lpstr>
      <vt:lpstr>Events  </vt:lpstr>
      <vt:lpstr>Clones Making more sprites</vt:lpstr>
      <vt:lpstr>Asteroids – next steps</vt:lpstr>
      <vt:lpstr>Let’s talk about the space ship</vt:lpstr>
      <vt:lpstr>Let’s talk about bullets</vt:lpstr>
      <vt:lpstr>Data.  Also called Variables</vt:lpstr>
      <vt:lpstr>Next steps:</vt:lpstr>
      <vt:lpstr>Bonus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164</cp:revision>
  <dcterms:created xsi:type="dcterms:W3CDTF">2013-09-15T06:25:19Z</dcterms:created>
  <dcterms:modified xsi:type="dcterms:W3CDTF">2014-02-13T04:08:58Z</dcterms:modified>
</cp:coreProperties>
</file>