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y="9236075" cx="70104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Jim Whitfield" lastIdx="1" clrIdx="0"/>
  <p:cmAuthor id="1" initials="" name="vsunander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presProps.xml" Type="http://schemas.openxmlformats.org/officeDocument/2006/relationships/presProps" Id="rId2"/><Relationship Target="slides/slide7.xml" Type="http://schemas.openxmlformats.org/officeDocument/2006/relationships/slide" Id="rId13"/><Relationship Target="theme/theme3.xml" Type="http://schemas.openxmlformats.org/officeDocument/2006/relationships/theme" Id="rId1"/><Relationship Target="slides/slide4.xml" Type="http://schemas.openxmlformats.org/officeDocument/2006/relationships/slide" Id="rId10"/><Relationship Target="commentAuthors.xml" Type="http://schemas.openxmlformats.org/officeDocument/2006/relationships/commentAuthors" Id="rId4"/><Relationship Target="slides/slide5.xml" Type="http://schemas.openxmlformats.org/officeDocument/2006/relationships/slide" Id="rId11"/><Relationship Target="tableStyles.xml" Type="http://schemas.openxmlformats.org/officeDocument/2006/relationships/tableStyles" Id="rId3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The middle two should be left's, so
RFRDFLLFDRFR</p:text>
  </p:cm>
  <p:cm idx="1" authorId="1">
    <p:pos y="100" x="6000"/>
    <p:text>Thanks I will fix it</p:text>
  </p:cm>
  <p:cm idx="2" authorId="1">
    <p:pos y="200" x="6000"/>
    <p:text>Version 2</p:text>
  </p:cm>
</p:cmLst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61804" cx="30378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970937"/>
            <a:ext cy="461804" cx="30378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92150" x="1195387"/>
            <a:ext cy="3463924" cx="46196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87135" x="701039"/>
            <a:ext cy="4156234" cx="56083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772667" x="0"/>
            <a:ext cy="461804" cx="30378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772667" x="3970937"/>
            <a:ext cy="461804" cx="30378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92150" x="1195387"/>
            <a:ext cy="3463924" cx="46196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87135" x="701039"/>
            <a:ext cy="4156234" cx="5608319"/>
          </a:xfrm>
          <a:prstGeom prst="rect">
            <a:avLst/>
          </a:prstGeom>
          <a:noFill/>
          <a:ln>
            <a:noFill/>
          </a:ln>
        </p:spPr>
        <p:txBody>
          <a:bodyPr bIns="46400" rIns="92825" lIns="92825" tIns="46400" anchor="t" anchorCtr="0">
            <a:noAutofit/>
          </a:bodyPr>
          <a:lstStyle/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y="8772667" x="3970937"/>
            <a:ext cy="461804" cx="3037839"/>
          </a:xfrm>
          <a:prstGeom prst="rect">
            <a:avLst/>
          </a:prstGeom>
          <a:noFill/>
          <a:ln>
            <a:noFill/>
          </a:ln>
        </p:spPr>
        <p:txBody>
          <a:bodyPr bIns="46400" rIns="92825" lIns="92825" tIns="464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92150" x="1195387"/>
            <a:ext cy="3463924" cx="46196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87135" x="701039"/>
            <a:ext cy="4156234" cx="5608319"/>
          </a:xfrm>
          <a:prstGeom prst="rect">
            <a:avLst/>
          </a:prstGeom>
          <a:noFill/>
          <a:ln>
            <a:noFill/>
          </a:ln>
        </p:spPr>
        <p:txBody>
          <a:bodyPr bIns="46400" rIns="92825" lIns="92825" tIns="464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/>
              <a:t>Tip: Add your own speaker notes here.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y="8772667" x="3970937"/>
            <a:ext cy="461804" cx="3037839"/>
          </a:xfrm>
          <a:prstGeom prst="rect">
            <a:avLst/>
          </a:prstGeom>
          <a:noFill/>
          <a:ln>
            <a:noFill/>
          </a:ln>
        </p:spPr>
        <p:txBody>
          <a:bodyPr bIns="46400" rIns="92825" lIns="92825" tIns="464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y="4387135" x="701039"/>
            <a:ext cy="4156234" cx="560831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y="692150" x="1195387"/>
            <a:ext cy="3463924" cx="46196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92150" x="1195387"/>
            <a:ext cy="3463800" cx="4619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87135" x="701039"/>
            <a:ext cy="4156200" cx="56082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US"/>
              <a:t>Video from hour of code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92150" x="1195387"/>
            <a:ext cy="3463924" cx="46196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87135" x="701039"/>
            <a:ext cy="4156234" cx="5608319"/>
          </a:xfrm>
          <a:prstGeom prst="rect">
            <a:avLst/>
          </a:prstGeom>
          <a:noFill/>
          <a:ln>
            <a:noFill/>
          </a:ln>
        </p:spPr>
        <p:txBody>
          <a:bodyPr bIns="46400" rIns="92825" lIns="92825" tIns="46400" anchor="t" anchorCtr="0">
            <a:noAutofit/>
          </a:bodyPr>
          <a:lstStyle/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y="8772667" x="3970937"/>
            <a:ext cy="461804" cx="3037839"/>
          </a:xfrm>
          <a:prstGeom prst="rect">
            <a:avLst/>
          </a:prstGeom>
          <a:noFill/>
          <a:ln>
            <a:noFill/>
          </a:ln>
        </p:spPr>
        <p:txBody>
          <a:bodyPr bIns="46400" rIns="92825" lIns="92825" tIns="464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92150" x="1195387"/>
            <a:ext cy="3463924" cx="46196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87135" x="701039"/>
            <a:ext cy="4156234" cx="5608319"/>
          </a:xfrm>
          <a:prstGeom prst="rect">
            <a:avLst/>
          </a:prstGeom>
          <a:noFill/>
          <a:ln>
            <a:noFill/>
          </a:ln>
        </p:spPr>
        <p:txBody>
          <a:bodyPr bIns="46400" rIns="92825" lIns="92825" tIns="464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-US"/>
              <a:t>We could delete this slide and use the next one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y="8772667" x="3970937"/>
            <a:ext cy="461804" cx="3037839"/>
          </a:xfrm>
          <a:prstGeom prst="rect">
            <a:avLst/>
          </a:prstGeom>
          <a:noFill/>
          <a:ln>
            <a:noFill/>
          </a:ln>
        </p:spPr>
        <p:txBody>
          <a:bodyPr bIns="46400" rIns="92825" lIns="92825" tIns="464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92150" x="1195387"/>
            <a:ext cy="3463800" cx="4619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87135" x="701039"/>
            <a:ext cy="4156200" cx="56082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92150" x="1195387"/>
            <a:ext cy="3463800" cx="4619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87135" x="701039"/>
            <a:ext cy="4156200" cx="56082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y="435935" x="1435608"/>
            <a:ext cy="1472183" cx="74066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rgbClr val="562214"/>
              </a:buClr>
              <a:buFont typeface="Cabin"/>
              <a:buNone/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y="1850064" x="1432559"/>
            <a:ext cy="1752600" cx="74066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9652" marL="73152">
              <a:lnSpc>
                <a:spcPct val="115384"/>
              </a:lnSpc>
              <a:spcBef>
                <a:spcPts val="600"/>
              </a:spcBef>
              <a:buClr>
                <a:schemeClr val="accent1"/>
              </a:buClr>
              <a:buFont typeface="Cabin"/>
              <a:buNone/>
              <a:defRPr/>
            </a:lvl1pPr>
            <a:lvl2pPr algn="ctr" rtl="0" marR="0" indent="0" marL="457200">
              <a:lnSpc>
                <a:spcPct val="107142"/>
              </a:lnSpc>
              <a:spcBef>
                <a:spcPts val="550"/>
              </a:spcBef>
              <a:buClr>
                <a:schemeClr val="accent1"/>
              </a:buClr>
              <a:buFont typeface="Cabin"/>
              <a:buNone/>
              <a:defRPr/>
            </a:lvl2pPr>
            <a:lvl3pPr algn="ctr" rtl="0" marR="0" indent="0" marL="914400">
              <a:lnSpc>
                <a:spcPct val="116666"/>
              </a:lnSpc>
              <a:spcBef>
                <a:spcPts val="480"/>
              </a:spcBef>
              <a:buClr>
                <a:schemeClr val="accent2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400"/>
              </a:spcBef>
              <a:buClr>
                <a:schemeClr val="accent3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400"/>
              </a:spcBef>
              <a:buClr>
                <a:schemeClr val="accent4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chemeClr val="accent5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chemeClr val="accent6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chemeClr val="accent6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chemeClr val="accent6"/>
              </a:buClr>
              <a:buFont typeface="Cabin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y="6305550" x="35814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y="6305550" x="57150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y="6305550" x="8613647"/>
            <a:ext cy="476249" cx="45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y="1413801" x="921433"/>
            <a:ext cy="210312" cx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t="-100%" l="-100%"/>
          </a:gradFill>
          <a:ln w="9525" cap="rnd">
            <a:solidFill>
              <a:srgbClr val="2F8EA5">
                <a:alpha val="60000"/>
              </a:srgbClr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>
            <a:off y="1345016" x="1157175"/>
            <a:ext cy="64008" cx="64008"/>
          </a:xfrm>
          <a:prstGeom prst="ellipse">
            <a:avLst/>
          </a:prstGeom>
          <a:noFill/>
          <a:ln w="12700" cap="rnd">
            <a:solidFill>
              <a:srgbClr val="318093">
                <a:alpha val="60000"/>
              </a:srgbClr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1435608"/>
            <a:ext cy="1143000" cx="7498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y="99059" x="2784348"/>
            <a:ext cy="7498080" cx="4800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27000" marL="365760">
              <a:lnSpc>
                <a:spcPct val="93750"/>
              </a:lnSpc>
              <a:spcBef>
                <a:spcPts val="600"/>
              </a:spcBef>
              <a:buClr>
                <a:schemeClr val="accent1"/>
              </a:buClr>
              <a:buFont typeface="Cabin"/>
              <a:buChar char="●"/>
              <a:defRPr/>
            </a:lvl1pPr>
            <a:lvl2pPr algn="l" rtl="0" indent="-68580" marL="640080">
              <a:lnSpc>
                <a:spcPct val="107142"/>
              </a:lnSpc>
              <a:spcBef>
                <a:spcPts val="550"/>
              </a:spcBef>
              <a:buClr>
                <a:schemeClr val="accent1"/>
              </a:buClr>
              <a:buFont typeface="Cabin"/>
              <a:buChar char="◦"/>
              <a:defRPr/>
            </a:lvl2pPr>
            <a:lvl3pPr algn="l" rtl="0" indent="-86867" marL="886967">
              <a:lnSpc>
                <a:spcPct val="116666"/>
              </a:lnSpc>
              <a:spcBef>
                <a:spcPts val="480"/>
              </a:spcBef>
              <a:buClr>
                <a:schemeClr val="accent2"/>
              </a:buClr>
              <a:buFont typeface="Cabin"/>
              <a:buChar char="⚫"/>
              <a:defRPr/>
            </a:lvl3pPr>
            <a:lvl4pPr algn="l" rtl="0" indent="-55880" marL="1097280">
              <a:spcBef>
                <a:spcPts val="400"/>
              </a:spcBef>
              <a:buClr>
                <a:schemeClr val="accent3"/>
              </a:buClr>
              <a:buFont typeface="Cabin"/>
              <a:buChar char="⚫"/>
              <a:defRPr/>
            </a:lvl4pPr>
            <a:lvl5pPr algn="l" rtl="0" indent="-66547" marL="1298448">
              <a:spcBef>
                <a:spcPts val="400"/>
              </a:spcBef>
              <a:buClr>
                <a:schemeClr val="accent4"/>
              </a:buClr>
              <a:buFont typeface="Cabin"/>
              <a:buChar char="⚫"/>
              <a:defRPr/>
            </a:lvl5pPr>
            <a:lvl6pPr algn="l" rtl="0" indent="-60960" marL="1508760">
              <a:spcBef>
                <a:spcPts val="400"/>
              </a:spcBef>
              <a:buClr>
                <a:schemeClr val="accent5"/>
              </a:buClr>
              <a:buFont typeface="Cabin"/>
              <a:buChar char="⚫"/>
              <a:defRPr/>
            </a:lvl6pPr>
            <a:lvl7pPr algn="l" rtl="0" indent="-68072" marL="1719072">
              <a:spcBef>
                <a:spcPts val="400"/>
              </a:spcBef>
              <a:buClr>
                <a:schemeClr val="accent6"/>
              </a:buClr>
              <a:buFont typeface="Cabin"/>
              <a:buChar char="⚫"/>
              <a:defRPr/>
            </a:lvl7pPr>
            <a:lvl8pPr algn="l" rtl="0" indent="-66039" marL="1920240">
              <a:spcBef>
                <a:spcPts val="400"/>
              </a:spcBef>
              <a:buClr>
                <a:schemeClr val="accent6"/>
              </a:buClr>
              <a:buFont typeface="Cabin"/>
              <a:buChar char="⚫"/>
              <a:defRPr/>
            </a:lvl8pPr>
            <a:lvl9pPr algn="l" rtl="0" indent="-60451" marL="2130552">
              <a:spcBef>
                <a:spcPts val="400"/>
              </a:spcBef>
              <a:buClr>
                <a:schemeClr val="accent6"/>
              </a:buClr>
              <a:buFont typeface="Cabin"/>
              <a:buChar char="⚫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y="6305550" x="35814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y="6305550" x="57150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y="6305550" x="8613647"/>
            <a:ext cy="476249" cx="45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 rot="5400000">
            <a:off y="2286001" x="4846637"/>
            <a:ext cy="18288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 rot="5400000">
            <a:off y="419102" x="998537"/>
            <a:ext cy="55626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27000" marL="365760">
              <a:lnSpc>
                <a:spcPct val="93750"/>
              </a:lnSpc>
              <a:spcBef>
                <a:spcPts val="600"/>
              </a:spcBef>
              <a:buClr>
                <a:schemeClr val="accent1"/>
              </a:buClr>
              <a:buFont typeface="Cabin"/>
              <a:buChar char="●"/>
              <a:defRPr/>
            </a:lvl1pPr>
            <a:lvl2pPr algn="l" rtl="0" indent="-68580" marL="640080">
              <a:lnSpc>
                <a:spcPct val="107142"/>
              </a:lnSpc>
              <a:spcBef>
                <a:spcPts val="550"/>
              </a:spcBef>
              <a:buClr>
                <a:schemeClr val="accent1"/>
              </a:buClr>
              <a:buFont typeface="Cabin"/>
              <a:buChar char="◦"/>
              <a:defRPr/>
            </a:lvl2pPr>
            <a:lvl3pPr algn="l" rtl="0" indent="-86867" marL="886967">
              <a:lnSpc>
                <a:spcPct val="116666"/>
              </a:lnSpc>
              <a:spcBef>
                <a:spcPts val="480"/>
              </a:spcBef>
              <a:buClr>
                <a:schemeClr val="accent2"/>
              </a:buClr>
              <a:buFont typeface="Cabin"/>
              <a:buChar char="⚫"/>
              <a:defRPr/>
            </a:lvl3pPr>
            <a:lvl4pPr algn="l" rtl="0" indent="-55880" marL="1097280">
              <a:spcBef>
                <a:spcPts val="400"/>
              </a:spcBef>
              <a:buClr>
                <a:schemeClr val="accent3"/>
              </a:buClr>
              <a:buFont typeface="Cabin"/>
              <a:buChar char="⚫"/>
              <a:defRPr/>
            </a:lvl4pPr>
            <a:lvl5pPr algn="l" rtl="0" indent="-66547" marL="1298448">
              <a:spcBef>
                <a:spcPts val="400"/>
              </a:spcBef>
              <a:buClr>
                <a:schemeClr val="accent4"/>
              </a:buClr>
              <a:buFont typeface="Cabin"/>
              <a:buChar char="⚫"/>
              <a:defRPr/>
            </a:lvl5pPr>
            <a:lvl6pPr algn="l" rtl="0" indent="-60960" marL="1508760">
              <a:spcBef>
                <a:spcPts val="400"/>
              </a:spcBef>
              <a:buClr>
                <a:schemeClr val="accent5"/>
              </a:buClr>
              <a:buFont typeface="Cabin"/>
              <a:buChar char="⚫"/>
              <a:defRPr/>
            </a:lvl6pPr>
            <a:lvl7pPr algn="l" rtl="0" indent="-68072" marL="1719072">
              <a:spcBef>
                <a:spcPts val="400"/>
              </a:spcBef>
              <a:buClr>
                <a:schemeClr val="accent6"/>
              </a:buClr>
              <a:buFont typeface="Cabin"/>
              <a:buChar char="⚫"/>
              <a:defRPr/>
            </a:lvl7pPr>
            <a:lvl8pPr algn="l" rtl="0" indent="-66039" marL="1920240">
              <a:spcBef>
                <a:spcPts val="400"/>
              </a:spcBef>
              <a:buClr>
                <a:schemeClr val="accent6"/>
              </a:buClr>
              <a:buFont typeface="Cabin"/>
              <a:buChar char="⚫"/>
              <a:defRPr/>
            </a:lvl8pPr>
            <a:lvl9pPr algn="l" rtl="0" indent="-60451" marL="2130552">
              <a:spcBef>
                <a:spcPts val="400"/>
              </a:spcBef>
              <a:buClr>
                <a:schemeClr val="accent6"/>
              </a:buClr>
              <a:buFont typeface="Cabin"/>
              <a:buChar char="⚫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y="6305550" x="35814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y="6305550" x="57150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y="6305550" x="8613647"/>
            <a:ext cy="476249" cx="45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74637" x="1435608"/>
            <a:ext cy="1143000" cx="7498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447800" x="1435608"/>
            <a:ext cy="4800600" cx="7498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27000" marL="365760">
              <a:lnSpc>
                <a:spcPct val="93750"/>
              </a:lnSpc>
              <a:spcBef>
                <a:spcPts val="600"/>
              </a:spcBef>
              <a:buClr>
                <a:schemeClr val="accent1"/>
              </a:buClr>
              <a:buFont typeface="Cabin"/>
              <a:buChar char="●"/>
              <a:defRPr/>
            </a:lvl1pPr>
            <a:lvl2pPr algn="l" rtl="0" indent="-68580" marL="640080">
              <a:lnSpc>
                <a:spcPct val="107142"/>
              </a:lnSpc>
              <a:spcBef>
                <a:spcPts val="550"/>
              </a:spcBef>
              <a:buClr>
                <a:schemeClr val="accent1"/>
              </a:buClr>
              <a:buFont typeface="Cabin"/>
              <a:buChar char="◦"/>
              <a:defRPr/>
            </a:lvl2pPr>
            <a:lvl3pPr algn="l" rtl="0" indent="-86867" marL="886967">
              <a:lnSpc>
                <a:spcPct val="116666"/>
              </a:lnSpc>
              <a:spcBef>
                <a:spcPts val="480"/>
              </a:spcBef>
              <a:buClr>
                <a:schemeClr val="accent2"/>
              </a:buClr>
              <a:buFont typeface="Cabin"/>
              <a:buChar char="⚫"/>
              <a:defRPr/>
            </a:lvl3pPr>
            <a:lvl4pPr algn="l" rtl="0" indent="-55880" marL="1097280">
              <a:spcBef>
                <a:spcPts val="400"/>
              </a:spcBef>
              <a:buClr>
                <a:schemeClr val="accent3"/>
              </a:buClr>
              <a:buFont typeface="Cabin"/>
              <a:buChar char="⚫"/>
              <a:defRPr/>
            </a:lvl4pPr>
            <a:lvl5pPr algn="l" rtl="0" indent="-66547" marL="1298448">
              <a:spcBef>
                <a:spcPts val="400"/>
              </a:spcBef>
              <a:buClr>
                <a:schemeClr val="accent4"/>
              </a:buClr>
              <a:buFont typeface="Cabin"/>
              <a:buChar char="⚫"/>
              <a:defRPr/>
            </a:lvl5pPr>
            <a:lvl6pPr algn="l" rtl="0" indent="-60960" marL="1508760">
              <a:spcBef>
                <a:spcPts val="400"/>
              </a:spcBef>
              <a:buClr>
                <a:schemeClr val="accent5"/>
              </a:buClr>
              <a:buFont typeface="Cabin"/>
              <a:buChar char="⚫"/>
              <a:defRPr/>
            </a:lvl6pPr>
            <a:lvl7pPr algn="l" rtl="0" indent="-68072" marL="1719072">
              <a:spcBef>
                <a:spcPts val="400"/>
              </a:spcBef>
              <a:buClr>
                <a:schemeClr val="accent6"/>
              </a:buClr>
              <a:buFont typeface="Cabin"/>
              <a:buChar char="⚫"/>
              <a:defRPr/>
            </a:lvl7pPr>
            <a:lvl8pPr algn="l" rtl="0" indent="-66039" marL="1920240">
              <a:spcBef>
                <a:spcPts val="400"/>
              </a:spcBef>
              <a:buClr>
                <a:schemeClr val="accent6"/>
              </a:buClr>
              <a:buFont typeface="Cabin"/>
              <a:buChar char="⚫"/>
              <a:defRPr/>
            </a:lvl8pPr>
            <a:lvl9pPr algn="l" rtl="0" indent="-60451" marL="2130552">
              <a:spcBef>
                <a:spcPts val="400"/>
              </a:spcBef>
              <a:buClr>
                <a:schemeClr val="accent6"/>
              </a:buClr>
              <a:buFont typeface="Cabin"/>
              <a:buChar char="⚫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y="6305550" x="35814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y="6305550" x="57150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6305550" x="8613647"/>
            <a:ext cy="476249" cx="45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>
            <a:off y="-54" x="2282890"/>
            <a:ext cy="6858053" cx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y="2600325" x="2578391"/>
            <a:ext cy="22860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112500"/>
              </a:lnSpc>
              <a:buFont typeface="Cabin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100137" x="2578391"/>
            <a:ext cy="1509711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-2032" marL="27432">
              <a:lnSpc>
                <a:spcPct val="115000"/>
              </a:lnSpc>
              <a:spcBef>
                <a:spcPts val="0"/>
              </a:spcBef>
              <a:buClr>
                <a:srgbClr val="341108"/>
              </a:buClr>
              <a:buFont typeface="Cabin"/>
              <a:buNone/>
              <a:defRPr/>
            </a:lvl1pPr>
            <a:lvl2pPr rtl="0">
              <a:buClr>
                <a:srgbClr val="888888"/>
              </a:buClr>
              <a:buFont typeface="Cabin"/>
              <a:buNone/>
              <a:defRPr/>
            </a:lvl2pPr>
            <a:lvl3pPr rtl="0">
              <a:buClr>
                <a:srgbClr val="888888"/>
              </a:buClr>
              <a:buFont typeface="Cabin"/>
              <a:buNone/>
              <a:defRPr/>
            </a:lvl3pPr>
            <a:lvl4pPr rtl="0">
              <a:buClr>
                <a:srgbClr val="888888"/>
              </a:buClr>
              <a:buFont typeface="Cabin"/>
              <a:buNone/>
              <a:defRPr/>
            </a:lvl4pPr>
            <a:lvl5pPr rtl="0">
              <a:buClr>
                <a:srgbClr val="888888"/>
              </a:buClr>
              <a:buFont typeface="Cabin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y="6305550" x="35814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y="6305550" x="57150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6305550" x="8613647"/>
            <a:ext cy="476249" cx="45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40" name="Shape 40"/>
          <p:cNvSpPr/>
          <p:nvPr/>
        </p:nvSpPr>
        <p:spPr>
          <a:xfrm>
            <a:off y="0" x="2286000"/>
            <a:ext cy="6858053" cx="76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1" name="Shape 41"/>
          <p:cNvSpPr/>
          <p:nvPr/>
        </p:nvSpPr>
        <p:spPr>
          <a:xfrm>
            <a:off y="2814656" x="2172321"/>
            <a:ext cy="210312" cx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t="-100%" l="-100%"/>
          </a:gradFill>
          <a:ln w="9525" cap="rnd">
            <a:solidFill>
              <a:srgbClr val="2F8EA5">
                <a:alpha val="60000"/>
              </a:srgbClr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2" name="Shape 42"/>
          <p:cNvSpPr/>
          <p:nvPr/>
        </p:nvSpPr>
        <p:spPr>
          <a:xfrm>
            <a:off y="2745869" x="2408064"/>
            <a:ext cy="64008" cx="64008"/>
          </a:xfrm>
          <a:prstGeom prst="ellipse">
            <a:avLst/>
          </a:prstGeom>
          <a:noFill/>
          <a:ln w="12700" cap="rnd">
            <a:solidFill>
              <a:srgbClr val="318093">
                <a:alpha val="60000"/>
              </a:srgbClr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/>
        </p:nvSpPr>
        <p:spPr>
          <a:xfrm>
            <a:off y="-815922" x="-815927"/>
            <a:ext cy="1638886" cx="1638886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CF8">
              <a:alpha val="32941"/>
            </a:srgbClr>
          </a:solidFill>
          <a:ln w="9525" cap="rnd">
            <a:solidFill>
              <a:srgbClr val="D2C29E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5" name="Shape 45"/>
          <p:cNvSpPr/>
          <p:nvPr/>
        </p:nvSpPr>
        <p:spPr>
          <a:xfrm>
            <a:off y="21102" x="168816"/>
            <a:ext cy="1702190" cx="1702190"/>
          </a:xfrm>
          <a:prstGeom prst="ellipse">
            <a:avLst/>
          </a:prstGeom>
          <a:noFill/>
          <a:ln w="27300" cap="rnd">
            <a:solidFill>
              <a:srgbClr val="FFF9E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6" name="Shape 46"/>
          <p:cNvSpPr/>
          <p:nvPr/>
        </p:nvSpPr>
        <p:spPr>
          <a:xfrm rot="2315675">
            <a:off y="1055077" x="182880"/>
            <a:ext cy="1102624" cx="1125716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FFDFB">
                  <a:alpha val="69803"/>
                </a:srgbClr>
              </a:gs>
              <a:gs pos="70000">
                <a:srgbClr val="FFFFFE">
                  <a:alpha val="54901"/>
                </a:srgbClr>
              </a:gs>
              <a:gs pos="100000">
                <a:srgbClr val="EED08D">
                  <a:alpha val="60000"/>
                </a:srgbClr>
              </a:gs>
            </a:gsLst>
            <a:path path="circle">
              <a:fillToRect b="100%" r="100%"/>
            </a:path>
            <a:tileRect t="-100%" l="-100%"/>
          </a:gradFill>
          <a:ln w="9525" cap="rnd">
            <a:solidFill>
              <a:srgbClr val="C6B79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7" name="Shape 47"/>
          <p:cNvSpPr/>
          <p:nvPr/>
        </p:nvSpPr>
        <p:spPr>
          <a:xfrm>
            <a:off y="-54" x="1033974"/>
            <a:ext cy="6858053" cx="81311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y="274319" x="1435608"/>
            <a:ext cy="1143000" cx="7498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524000" x="1435608"/>
            <a:ext cy="466343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y="1524000" x="5276087"/>
            <a:ext cy="466343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y="6305550" x="35814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y="6305550" x="57150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y="6305550" x="8613647"/>
            <a:ext cy="476249" cx="45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5160335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328278" x="457200"/>
            <a:ext cy="640079" cx="4023360"/>
          </a:xfrm>
          <a:prstGeom prst="rect">
            <a:avLst/>
          </a:prstGeom>
          <a:solidFill>
            <a:schemeClr val="lt1"/>
          </a:solidFill>
          <a:ln w="10775" cap="flat">
            <a:solidFill>
              <a:schemeClr val="l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91425" rIns="91425" lIns="91425" tIns="91425" anchor="ctr" anchorCtr="0"/>
          <a:lstStyle>
            <a:lvl1pPr algn="l" rtl="0" marL="283464">
              <a:lnSpc>
                <a:spcPct val="100000"/>
              </a:lnSpc>
              <a:spcBef>
                <a:spcPts val="100"/>
              </a:spcBef>
              <a:buClr>
                <a:schemeClr val="dk1"/>
              </a:buClr>
              <a:buFont typeface="Cabin"/>
              <a:buNone/>
              <a:defRPr/>
            </a:lvl1pPr>
            <a:lvl2pPr rtl="0">
              <a:buFont typeface="Cabin"/>
              <a:buNone/>
              <a:defRPr/>
            </a:lvl2pPr>
            <a:lvl3pPr rtl="0">
              <a:buFont typeface="Cabin"/>
              <a:buNone/>
              <a:defRPr/>
            </a:lvl3pPr>
            <a:lvl4pPr rtl="0">
              <a:buFont typeface="Cabin"/>
              <a:buNone/>
              <a:defRPr/>
            </a:lvl4pPr>
            <a:lvl5pPr rtl="0">
              <a:buFont typeface="Cabin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y="328278" x="4663439"/>
            <a:ext cy="640079" cx="4023360"/>
          </a:xfrm>
          <a:prstGeom prst="rect">
            <a:avLst/>
          </a:prstGeom>
          <a:solidFill>
            <a:schemeClr val="lt1"/>
          </a:solidFill>
          <a:ln w="10775" cap="flat">
            <a:solidFill>
              <a:schemeClr val="l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91425" rIns="91425" lIns="91425" tIns="91425" anchor="ctr" anchorCtr="0"/>
          <a:lstStyle>
            <a:lvl1pPr algn="l" rtl="0" marL="283464">
              <a:lnSpc>
                <a:spcPct val="100000"/>
              </a:lnSpc>
              <a:spcBef>
                <a:spcPts val="100"/>
              </a:spcBef>
              <a:buClr>
                <a:schemeClr val="dk1"/>
              </a:buClr>
              <a:buFont typeface="Cabin"/>
              <a:buNone/>
              <a:defRPr/>
            </a:lvl1pPr>
            <a:lvl2pPr rtl="0">
              <a:buFont typeface="Cabin"/>
              <a:buNone/>
              <a:defRPr/>
            </a:lvl2pPr>
            <a:lvl3pPr rtl="0">
              <a:buFont typeface="Cabin"/>
              <a:buNone/>
              <a:defRPr/>
            </a:lvl3pPr>
            <a:lvl4pPr rtl="0">
              <a:buFont typeface="Cabin"/>
              <a:buNone/>
              <a:defRPr/>
            </a:lvl4pPr>
            <a:lvl5pPr rtl="0">
              <a:buFont typeface="Cabin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y="969336" x="457200"/>
            <a:ext cy="4114800" cx="4023360"/>
          </a:xfrm>
          <a:prstGeom prst="rect">
            <a:avLst/>
          </a:prstGeom>
          <a:noFill/>
          <a:ln w="10775" cap="flat">
            <a:solidFill>
              <a:schemeClr val="lt1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91425" rIns="91425" lIns="91425" tIns="91425" anchor="t" anchorCtr="0"/>
          <a:lstStyle>
            <a:lvl1pPr rtl="0" indent="-278892" marL="393192">
              <a:lnSpc>
                <a:spcPct val="100000"/>
              </a:lnSpc>
              <a:spcBef>
                <a:spcPts val="700"/>
              </a:spcBef>
              <a:defRPr/>
            </a:lvl1pPr>
            <a:lvl2pPr rtl="0">
              <a:lnSpc>
                <a:spcPct val="100000"/>
              </a:lnSpc>
              <a:spcBef>
                <a:spcPts val="700"/>
              </a:spcBef>
              <a:defRPr/>
            </a:lvl2pPr>
            <a:lvl3pPr rtl="0">
              <a:lnSpc>
                <a:spcPct val="100000"/>
              </a:lnSpc>
              <a:spcBef>
                <a:spcPts val="700"/>
              </a:spcBef>
              <a:defRPr/>
            </a:lvl3pPr>
            <a:lvl4pPr rtl="0">
              <a:lnSpc>
                <a:spcPct val="100000"/>
              </a:lnSpc>
              <a:spcBef>
                <a:spcPts val="700"/>
              </a:spcBef>
              <a:defRPr/>
            </a:lvl4pPr>
            <a:lvl5pPr rtl="0">
              <a:lnSpc>
                <a:spcPct val="100000"/>
              </a:lnSpc>
              <a:spcBef>
                <a:spcPts val="700"/>
              </a:spcBef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y="969336" x="4663439"/>
            <a:ext cy="4114800" cx="4023360"/>
          </a:xfrm>
          <a:prstGeom prst="rect">
            <a:avLst/>
          </a:prstGeom>
          <a:noFill/>
          <a:ln w="10775" cap="flat">
            <a:solidFill>
              <a:schemeClr val="lt1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91425" rIns="91425" lIns="91425" tIns="91425" anchor="t" anchorCtr="0"/>
          <a:lstStyle>
            <a:lvl1pPr rtl="0" indent="-278892" marL="393192">
              <a:lnSpc>
                <a:spcPct val="100000"/>
              </a:lnSpc>
              <a:spcBef>
                <a:spcPts val="700"/>
              </a:spcBef>
              <a:defRPr/>
            </a:lvl1pPr>
            <a:lvl2pPr rtl="0">
              <a:lnSpc>
                <a:spcPct val="100000"/>
              </a:lnSpc>
              <a:spcBef>
                <a:spcPts val="700"/>
              </a:spcBef>
              <a:defRPr/>
            </a:lvl2pPr>
            <a:lvl3pPr rtl="0">
              <a:lnSpc>
                <a:spcPct val="100000"/>
              </a:lnSpc>
              <a:spcBef>
                <a:spcPts val="700"/>
              </a:spcBef>
              <a:defRPr/>
            </a:lvl3pPr>
            <a:lvl4pPr rtl="0">
              <a:lnSpc>
                <a:spcPct val="100000"/>
              </a:lnSpc>
              <a:spcBef>
                <a:spcPts val="700"/>
              </a:spcBef>
              <a:defRPr/>
            </a:lvl4pPr>
            <a:lvl5pPr rtl="0">
              <a:lnSpc>
                <a:spcPct val="100000"/>
              </a:lnSpc>
              <a:spcBef>
                <a:spcPts val="700"/>
              </a:spcBef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y="6305550" x="35814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y="6305550" x="57150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y="6305550" x="8613647"/>
            <a:ext cy="476249" cx="45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4319" x="1435608"/>
            <a:ext cy="1143000" cx="7498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rgbClr val="562214"/>
              </a:buClr>
              <a:buFont typeface="Cabin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y="6305550" x="35814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y="6305550" x="57150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y="6305550" x="8613647"/>
            <a:ext cy="476249" cx="45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/>
        </p:nvSpPr>
        <p:spPr>
          <a:xfrm>
            <a:off y="0" x="1014983"/>
            <a:ext cy="6858000" cx="81290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05550" x="35814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05550" x="57150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05550" x="8613647"/>
            <a:ext cy="476249" cx="45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73" name="Shape 73"/>
          <p:cNvSpPr/>
          <p:nvPr/>
        </p:nvSpPr>
        <p:spPr>
          <a:xfrm>
            <a:off y="-54" x="1014983"/>
            <a:ext cy="6858053" cx="731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3050" x="457200"/>
            <a:ext cy="1162049" cx="380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lnSpc>
                <a:spcPct val="90909"/>
              </a:lnSpc>
              <a:buFont typeface="Cabin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435100" x="457200"/>
            <a:ext cy="698500" cx="380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marL="0">
              <a:lnSpc>
                <a:spcPct val="100000"/>
              </a:lnSpc>
              <a:spcBef>
                <a:spcPts val="0"/>
              </a:spcBef>
              <a:buFont typeface="Cabin"/>
              <a:buNone/>
              <a:defRPr/>
            </a:lvl1pPr>
            <a:lvl2pPr rtl="0">
              <a:buFont typeface="Cabin"/>
              <a:buNone/>
              <a:defRPr/>
            </a:lvl2pPr>
            <a:lvl3pPr rtl="0">
              <a:buFont typeface="Cabin"/>
              <a:buNone/>
              <a:defRPr/>
            </a:lvl3pPr>
            <a:lvl4pPr rtl="0">
              <a:buFont typeface="Cabin"/>
              <a:buNone/>
              <a:defRPr/>
            </a:lvl4pPr>
            <a:lvl5pPr rtl="0">
              <a:buFont typeface="Cabin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y="2133600" x="457200"/>
            <a:ext cy="3992562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y="6305550" x="35814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y="6305550" x="57150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y="6305550" x="8613647"/>
            <a:ext cy="476249" cx="45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1066800" x="5886896"/>
            <a:ext cy="1981199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Font typeface="Cabin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y="6305550" x="35814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y="6305550" x="57150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y="6305550" x="8613647"/>
            <a:ext cy="476249" cx="45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86" name="Shape 86"/>
          <p:cNvSpPr/>
          <p:nvPr/>
        </p:nvSpPr>
        <p:spPr>
          <a:xfrm>
            <a:off y="1066800" x="762000"/>
            <a:ext cy="4572000" cx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274300" anchor="t" anchorCtr="0">
            <a:noAutofit/>
          </a:bodyPr>
          <a:lstStyle/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y="1143003" x="838200"/>
            <a:ext cy="3514531" cx="4419599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buClr>
                <a:srgbClr val="B4A688"/>
              </a:buClr>
              <a:buFont typeface="Cabin"/>
              <a:buNone/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88" name="Shape 88"/>
          <p:cNvSpPr/>
          <p:nvPr/>
        </p:nvSpPr>
        <p:spPr>
          <a:xfrm rot="-2131329">
            <a:off y="954340" x="396725"/>
            <a:ext cy="204309" cx="685799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9" name="Shape 89"/>
          <p:cNvSpPr/>
          <p:nvPr/>
        </p:nvSpPr>
        <p:spPr>
          <a:xfrm rot="2103353" flipH="1">
            <a:off y="936786" x="5003667"/>
            <a:ext cy="204310" cx="649224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800600" x="838200"/>
            <a:ext cy="762000" cx="441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lnSpc>
                <a:spcPct val="114285"/>
              </a:lnSpc>
              <a:spcBef>
                <a:spcPts val="0"/>
              </a:spcBef>
              <a:buClr>
                <a:srgbClr val="777777"/>
              </a:buClr>
              <a:buFont typeface="Cabin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media/image00.jpg" Type="http://schemas.openxmlformats.org/officeDocument/2006/relationships/image" Id="rId1"/><Relationship Target="../theme/theme1.xml" Type="http://schemas.openxmlformats.org/officeDocument/2006/relationships/theme" Id="rId13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-815922" x="-815927"/>
            <a:ext cy="1638886" cx="1638886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CF8">
              <a:alpha val="32941"/>
            </a:srgbClr>
          </a:solidFill>
          <a:ln w="9525" cap="rnd">
            <a:solidFill>
              <a:srgbClr val="D2C29E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>
            <a:off y="21102" x="168816"/>
            <a:ext cy="1702190" cx="1702190"/>
          </a:xfrm>
          <a:prstGeom prst="ellipse">
            <a:avLst/>
          </a:prstGeom>
          <a:noFill/>
          <a:ln w="27300" cap="rnd">
            <a:solidFill>
              <a:srgbClr val="FFF9E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 rot="2315675">
            <a:off y="1055077" x="182880"/>
            <a:ext cy="1102624" cx="1125716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FFDFB">
                  <a:alpha val="69803"/>
                </a:srgbClr>
              </a:gs>
              <a:gs pos="70000">
                <a:srgbClr val="FFFFFE">
                  <a:alpha val="54901"/>
                </a:srgbClr>
              </a:gs>
              <a:gs pos="100000">
                <a:srgbClr val="EED08D">
                  <a:alpha val="60000"/>
                </a:srgbClr>
              </a:gs>
            </a:gsLst>
            <a:path path="circle">
              <a:fillToRect b="100%" r="100%"/>
            </a:path>
            <a:tileRect t="-100%" l="-100%"/>
          </a:gradFill>
          <a:ln w="9525" cap="rnd">
            <a:solidFill>
              <a:srgbClr val="C6B79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" name="Shape 12"/>
          <p:cNvSpPr/>
          <p:nvPr/>
        </p:nvSpPr>
        <p:spPr>
          <a:xfrm>
            <a:off y="-54" x="1012873"/>
            <a:ext cy="6858053" cx="81311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1435608"/>
            <a:ext cy="1143000" cx="7498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buClr>
                <a:srgbClr val="562214"/>
              </a:buClr>
              <a:buFont typeface="Cabin"/>
              <a:buNone/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47800" x="1435608"/>
            <a:ext cy="4800600" cx="7498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27000" marL="365760">
              <a:lnSpc>
                <a:spcPct val="93750"/>
              </a:lnSpc>
              <a:spcBef>
                <a:spcPts val="600"/>
              </a:spcBef>
              <a:buClr>
                <a:schemeClr val="accent1"/>
              </a:buClr>
              <a:buFont typeface="Cabin"/>
              <a:buChar char="●"/>
              <a:defRPr/>
            </a:lvl1pPr>
            <a:lvl2pPr algn="l" rtl="0" marR="0" indent="-68580" marL="640080">
              <a:lnSpc>
                <a:spcPct val="107142"/>
              </a:lnSpc>
              <a:spcBef>
                <a:spcPts val="550"/>
              </a:spcBef>
              <a:buClr>
                <a:schemeClr val="accent1"/>
              </a:buClr>
              <a:buFont typeface="Cabin"/>
              <a:buChar char="◦"/>
              <a:defRPr/>
            </a:lvl2pPr>
            <a:lvl3pPr algn="l" rtl="0" marR="0" indent="-86867" marL="886967">
              <a:lnSpc>
                <a:spcPct val="116666"/>
              </a:lnSpc>
              <a:spcBef>
                <a:spcPts val="480"/>
              </a:spcBef>
              <a:buClr>
                <a:schemeClr val="accent2"/>
              </a:buClr>
              <a:buFont typeface="Cabin"/>
              <a:buChar char="⚫"/>
              <a:defRPr/>
            </a:lvl3pPr>
            <a:lvl4pPr algn="l" rtl="0" marR="0" indent="-55880" marL="1097280">
              <a:spcBef>
                <a:spcPts val="400"/>
              </a:spcBef>
              <a:buClr>
                <a:schemeClr val="accent3"/>
              </a:buClr>
              <a:buFont typeface="Cabin"/>
              <a:buChar char="⚫"/>
              <a:defRPr/>
            </a:lvl4pPr>
            <a:lvl5pPr algn="l" rtl="0" marR="0" indent="-66547" marL="1298448">
              <a:spcBef>
                <a:spcPts val="400"/>
              </a:spcBef>
              <a:buClr>
                <a:schemeClr val="accent4"/>
              </a:buClr>
              <a:buFont typeface="Cabin"/>
              <a:buChar char="⚫"/>
              <a:defRPr/>
            </a:lvl5pPr>
            <a:lvl6pPr algn="l" rtl="0" marR="0" indent="-60960" marL="1508760">
              <a:spcBef>
                <a:spcPts val="400"/>
              </a:spcBef>
              <a:buClr>
                <a:schemeClr val="accent5"/>
              </a:buClr>
              <a:buFont typeface="Cabin"/>
              <a:buChar char="⚫"/>
              <a:defRPr/>
            </a:lvl6pPr>
            <a:lvl7pPr algn="l" rtl="0" marR="0" indent="-68072" marL="1719072">
              <a:spcBef>
                <a:spcPts val="400"/>
              </a:spcBef>
              <a:buClr>
                <a:schemeClr val="accent6"/>
              </a:buClr>
              <a:buFont typeface="Cabin"/>
              <a:buChar char="⚫"/>
              <a:defRPr/>
            </a:lvl7pPr>
            <a:lvl8pPr algn="l" rtl="0" marR="0" indent="-66039" marL="1920240">
              <a:spcBef>
                <a:spcPts val="400"/>
              </a:spcBef>
              <a:buClr>
                <a:schemeClr val="accent6"/>
              </a:buClr>
              <a:buFont typeface="Cabin"/>
              <a:buChar char="⚫"/>
              <a:defRPr/>
            </a:lvl8pPr>
            <a:lvl9pPr algn="l" rtl="0" marR="0" indent="-60451" marL="2130552">
              <a:spcBef>
                <a:spcPts val="400"/>
              </a:spcBef>
              <a:buClr>
                <a:schemeClr val="accent6"/>
              </a:buClr>
              <a:buFont typeface="Cabin"/>
              <a:buChar char="⚫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y="6305550" x="35814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y="6305550" x="57150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y="6305550" x="8613647"/>
            <a:ext cy="476249" cx="45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y="-54" x="1014983"/>
            <a:ext cy="6858053" cx="731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4e3fi_ls8CA" Type="http://schemas.openxmlformats.org/officeDocument/2006/relationships/hyperlink" TargetMode="External" Id="rId4"/><Relationship Target="../media/image01.jp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1.xml" Type="http://schemas.openxmlformats.org/officeDocument/2006/relationships/comments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2286000" x="1295400"/>
            <a:ext cy="1472183" cx="740663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562214"/>
              </a:buClr>
              <a:buSzPct val="25000"/>
              <a:buFont typeface="Cabin"/>
              <a:buNone/>
            </a:pPr>
            <a:r>
              <a:rPr strike="noStrike" u="none" b="0" cap="none" baseline="0" sz="4400" lang="en-US" i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Graph Paper Programming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y="3124200" x="1447800"/>
            <a:ext cy="762000" cx="740663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1435608"/>
            <a:ext cy="1143000" cx="749808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8798C3"/>
              </a:buClr>
              <a:buSzPct val="25000"/>
              <a:buFont typeface="Cabin"/>
              <a:buNone/>
            </a:pPr>
            <a:r>
              <a:rPr strike="noStrike" u="none" b="0" cap="none" baseline="0" sz="4400" lang="en-US" i="0">
                <a:solidFill>
                  <a:srgbClr val="8798C3"/>
                </a:solidFill>
                <a:latin typeface="Cabin"/>
                <a:ea typeface="Cabin"/>
                <a:cs typeface="Cabin"/>
                <a:sym typeface="Cabin"/>
              </a:rPr>
              <a:t>    Goals For this Activity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447800" x="1435608"/>
            <a:ext cy="4800600" cx="749808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31800" marL="457200">
              <a:lnSpc>
                <a:spcPct val="9375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Cabin"/>
              <a:buChar char="●"/>
            </a:pPr>
            <a:r>
              <a:rPr strike="noStrike" u="none" b="0" cap="none" baseline="0" sz="3200" lang="en-US" i="0">
                <a:solidFill>
                  <a:srgbClr val="7030A0"/>
                </a:solidFill>
                <a:latin typeface="Cabin"/>
                <a:ea typeface="Cabin"/>
                <a:cs typeface="Cabin"/>
                <a:sym typeface="Cabin"/>
              </a:rPr>
              <a:t>
</a:t>
            </a:r>
            <a:r>
              <a:rPr strike="noStrike" u="none" b="0" cap="none" baseline="0" sz="3200" lang="en-US" i="0">
                <a:solidFill>
                  <a:srgbClr val="7030A0"/>
                </a:solidFill>
                <a:latin typeface="Cabin"/>
                <a:ea typeface="Cabin"/>
                <a:cs typeface="Cabin"/>
                <a:sym typeface="Cabin"/>
              </a:rPr>
              <a:t>Learn to convert real-world activities into instructions </a:t>
            </a:r>
          </a:p>
          <a:p>
            <a:r>
              <a:t/>
            </a:r>
          </a:p>
          <a:p>
            <a:pPr algn="l" rtl="0" lvl="0" marR="0" indent="-431800" marL="457200">
              <a:lnSpc>
                <a:spcPct val="9375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Cabin"/>
              <a:buChar char="●"/>
            </a:pPr>
            <a:r>
              <a:rPr strike="noStrike" u="none" b="0" cap="none" baseline="0" sz="3200" lang="en-US" i="0">
                <a:solidFill>
                  <a:srgbClr val="7030A0"/>
                </a:solidFill>
                <a:latin typeface="Cabin"/>
                <a:ea typeface="Cabin"/>
                <a:cs typeface="Cabin"/>
                <a:sym typeface="Cabin"/>
              </a:rPr>
              <a:t> Gain practice coding instructions with symbols</a:t>
            </a:r>
          </a:p>
          <a:p>
            <a:r>
              <a:t/>
            </a:r>
          </a:p>
          <a:p>
            <a:pPr algn="l" rtl="0" lvl="0" marR="0" indent="-431800" marL="457200">
              <a:lnSpc>
                <a:spcPct val="9375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Cabin"/>
              <a:buChar char="●"/>
            </a:pPr>
            <a:r>
              <a:rPr strike="noStrike" u="none" b="0" cap="none" baseline="0" sz="3200" lang="en-US" i="0">
                <a:solidFill>
                  <a:srgbClr val="7030A0"/>
                </a:solidFill>
                <a:latin typeface="Cabin"/>
                <a:ea typeface="Cabin"/>
                <a:cs typeface="Cabin"/>
                <a:sym typeface="Cabin"/>
              </a:rPr>
              <a:t> Gain understanding of the need for precision in coding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74637" x="1435608"/>
            <a:ext cy="1143000" cx="749808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562214"/>
              </a:buClr>
              <a:buSzPct val="25000"/>
              <a:buFont typeface="Cabin"/>
              <a:buNone/>
            </a:pPr>
            <a:r>
              <a:rPr strike="noStrike" u="none" b="0" cap="none" baseline="0" sz="4400" lang="en-US" i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447800" x="1435608"/>
            <a:ext cy="4800600" cx="749808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89560" marL="365760">
              <a:lnSpc>
                <a:spcPct val="9375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abin"/>
              <a:buChar char="●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Teach the computer to draw a simple image on graph paper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87638" x="3382962"/>
            <a:ext cy="1481137" cx="23780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74637" x="1435608"/>
            <a:ext cy="1143000" cx="7498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3000" lang="en-US"/>
              <a:t>Video : Hour of Code Unplugged Activity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447800" x="1435608"/>
            <a:ext cy="4800600" cx="7498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7" name="Shape 127">
            <a:hlinkClick r:id="rId4"/>
          </p:cNvPr>
          <p:cNvSpPr/>
          <p:nvPr/>
        </p:nvSpPr>
        <p:spPr>
          <a:xfrm>
            <a:off y="1618700" x="2136700"/>
            <a:ext cy="4572000" cx="6096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74637" x="1435608"/>
            <a:ext cy="1143000" cx="749808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FF33CC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You can only use these commands: </a:t>
            </a:r>
          </a:p>
        </p:txBody>
      </p:sp>
      <p:sp>
        <p:nvSpPr>
          <p:cNvPr id="133" name="Shape 133"/>
          <p:cNvSpPr/>
          <p:nvPr/>
        </p:nvSpPr>
        <p:spPr>
          <a:xfrm>
            <a:off y="1849028" x="3601451"/>
            <a:ext cy="584700" cx="5333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200" lang="en-US" i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Move One Square Forward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y="2689103" x="3497178"/>
            <a:ext cy="584774" cx="543827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Move One Square Backward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y="3434175" x="3601450"/>
            <a:ext cy="584700" cx="47498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Move One Square Down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y="4520623" x="3621330"/>
            <a:ext cy="584774" cx="301858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Fill In The Square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y="2141416" x="2251071"/>
            <a:ext cy="0" cx="796799"/>
          </a:xfrm>
          <a:prstGeom prst="straightConnector1">
            <a:avLst/>
          </a:prstGeom>
          <a:noFill/>
          <a:ln w="38100" cap="flat">
            <a:solidFill>
              <a:schemeClr val="accent2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38" name="Shape 138"/>
          <p:cNvCxnSpPr/>
          <p:nvPr/>
        </p:nvCxnSpPr>
        <p:spPr>
          <a:xfrm rot="10800000">
            <a:off y="2981491" x="2251070"/>
            <a:ext cy="0" cx="745522"/>
          </a:xfrm>
          <a:prstGeom prst="straightConnector1">
            <a:avLst/>
          </a:prstGeom>
          <a:noFill/>
          <a:ln w="38100" cap="flat">
            <a:solidFill>
              <a:schemeClr val="accent4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39" name="Shape 139"/>
          <p:cNvCxnSpPr/>
          <p:nvPr/>
        </p:nvCxnSpPr>
        <p:spPr>
          <a:xfrm>
            <a:off y="3434176" x="2679397"/>
            <a:ext cy="584774" cx="0"/>
          </a:xfrm>
          <a:prstGeom prst="straightConnector1">
            <a:avLst/>
          </a:prstGeom>
          <a:noFill/>
          <a:ln w="38100" cap="flat">
            <a:solidFill>
              <a:schemeClr val="accent3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40" name="Shape 140"/>
          <p:cNvSpPr/>
          <p:nvPr/>
        </p:nvSpPr>
        <p:spPr>
          <a:xfrm>
            <a:off y="4717351" x="2550276"/>
            <a:ext cy="388043" cx="459485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/>
        </p:nvSpPr>
        <p:spPr>
          <a:xfrm>
            <a:off y="3193897" x="5029200"/>
            <a:ext cy="3130702" cx="3581399"/>
          </a:xfrm>
          <a:prstGeom prst="rect">
            <a:avLst/>
          </a:prstGeom>
          <a:solidFill>
            <a:schemeClr val="lt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y="274637" x="1435608"/>
            <a:ext cy="563562" cx="770839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562214"/>
              </a:buClr>
              <a:buSzPct val="25000"/>
              <a:buFont typeface="Cabin"/>
              <a:buNone/>
            </a:pPr>
            <a:r>
              <a:rPr strike="noStrike" u="none" b="0" cap="none" baseline="0" sz="3950" lang="en-US" i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Teach the </a:t>
            </a:r>
            <a:r>
              <a:rPr strike="noStrike" u="none" b="0" cap="none" baseline="0" sz="3600" lang="en-US" i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Computer</a:t>
            </a:r>
            <a:r>
              <a:rPr strike="noStrike" u="none" b="0" cap="none" baseline="0" sz="3950" lang="en-US" i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 to draw this Image</a:t>
            </a:r>
          </a:p>
        </p:txBody>
      </p:sp>
      <p:sp>
        <p:nvSpPr>
          <p:cNvPr id="148" name="Shape 148"/>
          <p:cNvSpPr/>
          <p:nvPr/>
        </p:nvSpPr>
        <p:spPr>
          <a:xfrm>
            <a:off y="1367590" x="3378869"/>
            <a:ext cy="457200" cx="762000"/>
          </a:xfrm>
          <a:prstGeom prst="rect">
            <a:avLst/>
          </a:prstGeom>
          <a:solidFill>
            <a:schemeClr val="lt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9" name="Shape 149"/>
          <p:cNvSpPr/>
          <p:nvPr/>
        </p:nvSpPr>
        <p:spPr>
          <a:xfrm>
            <a:off y="1359569" x="4124828"/>
            <a:ext cy="457200" cx="762000"/>
          </a:xfrm>
          <a:prstGeom prst="rect">
            <a:avLst/>
          </a:prstGeom>
          <a:solidFill>
            <a:schemeClr val="dk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0" name="Shape 150"/>
          <p:cNvSpPr/>
          <p:nvPr/>
        </p:nvSpPr>
        <p:spPr>
          <a:xfrm>
            <a:off y="1359569" x="4864769"/>
            <a:ext cy="465221" cx="864268"/>
          </a:xfrm>
          <a:prstGeom prst="rect">
            <a:avLst/>
          </a:prstGeom>
          <a:solidFill>
            <a:schemeClr val="lt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1" name="Shape 151"/>
          <p:cNvSpPr/>
          <p:nvPr/>
        </p:nvSpPr>
        <p:spPr>
          <a:xfrm>
            <a:off y="1824790" x="3376864"/>
            <a:ext cy="457200" cx="762000"/>
          </a:xfrm>
          <a:prstGeom prst="rect">
            <a:avLst/>
          </a:prstGeom>
          <a:solidFill>
            <a:schemeClr val="dk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2" name="Shape 152"/>
          <p:cNvSpPr/>
          <p:nvPr/>
        </p:nvSpPr>
        <p:spPr>
          <a:xfrm>
            <a:off y="1816768" x="4124828"/>
            <a:ext cy="457200" cx="766010"/>
          </a:xfrm>
          <a:prstGeom prst="rect">
            <a:avLst/>
          </a:prstGeom>
          <a:solidFill>
            <a:schemeClr val="lt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3" name="Shape 153"/>
          <p:cNvSpPr/>
          <p:nvPr/>
        </p:nvSpPr>
        <p:spPr>
          <a:xfrm>
            <a:off y="1824790" x="4890839"/>
            <a:ext cy="457200" cx="838199"/>
          </a:xfrm>
          <a:prstGeom prst="rect">
            <a:avLst/>
          </a:prstGeom>
          <a:solidFill>
            <a:schemeClr val="dk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4" name="Shape 154"/>
          <p:cNvSpPr/>
          <p:nvPr/>
        </p:nvSpPr>
        <p:spPr>
          <a:xfrm>
            <a:off y="2281990" x="3378869"/>
            <a:ext cy="533399" cx="762000"/>
          </a:xfrm>
          <a:prstGeom prst="rect">
            <a:avLst/>
          </a:prstGeom>
          <a:solidFill>
            <a:schemeClr val="lt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5" name="Shape 155"/>
          <p:cNvSpPr/>
          <p:nvPr/>
        </p:nvSpPr>
        <p:spPr>
          <a:xfrm>
            <a:off y="2281990" x="4132848"/>
            <a:ext cy="533399" cx="753978"/>
          </a:xfrm>
          <a:prstGeom prst="rect">
            <a:avLst/>
          </a:prstGeom>
          <a:solidFill>
            <a:schemeClr val="dk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6" name="Shape 156"/>
          <p:cNvSpPr/>
          <p:nvPr/>
        </p:nvSpPr>
        <p:spPr>
          <a:xfrm>
            <a:off y="2281990" x="4884823"/>
            <a:ext cy="533399" cx="844215"/>
          </a:xfrm>
          <a:prstGeom prst="rect">
            <a:avLst/>
          </a:prstGeom>
          <a:solidFill>
            <a:schemeClr val="lt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7" name="Shape 157"/>
          <p:cNvSpPr txBox="1"/>
          <p:nvPr/>
        </p:nvSpPr>
        <p:spPr>
          <a:xfrm>
            <a:off y="1359569" x="6216316"/>
            <a:ext cy="646331" cx="2590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Lets assume the starting position is top left corner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y="3193897" x="1143109"/>
            <a:ext cy="3385542" cx="8801100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8798C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sng" b="1" cap="none" baseline="0" sz="1600" lang="en-US" i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Sample Algorithm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600" lang="en-US" i="0">
                <a:solidFill>
                  <a:srgbClr val="FEBB12"/>
                </a:solidFill>
                <a:latin typeface="Cabin"/>
                <a:ea typeface="Cabin"/>
                <a:cs typeface="Cabin"/>
                <a:sym typeface="Cabin"/>
              </a:rPr>
              <a:t>Step</a:t>
            </a:r>
            <a:r>
              <a:rPr strike="noStrike" u="none" b="0" cap="none" baseline="0" sz="1800" lang="en-US" i="0">
                <a:solidFill>
                  <a:srgbClr val="FEBB12"/>
                </a:solidFill>
                <a:latin typeface="Cabin"/>
                <a:ea typeface="Cabin"/>
                <a:cs typeface="Cabin"/>
                <a:sym typeface="Cabin"/>
              </a:rPr>
              <a:t> Forward, </a:t>
            </a:r>
            <a:r>
              <a:rPr strike="noStrike" u="none" b="0" cap="none" baseline="0" sz="1800" lang="en-US" i="0">
                <a:solidFill>
                  <a:srgbClr val="8798C3"/>
                </a:solidFill>
                <a:latin typeface="Cabin"/>
                <a:ea typeface="Cabin"/>
                <a:cs typeface="Cabin"/>
                <a:sym typeface="Cabin"/>
              </a:rPr>
              <a:t>Fill-in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strike="noStrike" u="none" b="0" cap="none" baseline="0" sz="1800" lang="en-US" i="0">
                <a:solidFill>
                  <a:srgbClr val="FEBB12"/>
                </a:solidFill>
                <a:latin typeface="Cabin"/>
                <a:ea typeface="Cabin"/>
                <a:cs typeface="Cabin"/>
                <a:sym typeface="Cabin"/>
              </a:rPr>
              <a:t>Step Forward,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rgbClr val="E1797A"/>
                </a:solidFill>
                <a:latin typeface="Cabin"/>
                <a:ea typeface="Cabin"/>
                <a:cs typeface="Cabin"/>
                <a:sym typeface="Cabin"/>
              </a:rPr>
              <a:t>Step down, </a:t>
            </a:r>
            <a:r>
              <a:rPr strike="noStrike" u="none" b="0" cap="none" baseline="0" sz="1800" lang="en-US" i="0">
                <a:solidFill>
                  <a:srgbClr val="637F26"/>
                </a:solidFill>
                <a:latin typeface="Cabin"/>
                <a:ea typeface="Cabin"/>
                <a:cs typeface="Cabin"/>
                <a:sym typeface="Cabin"/>
              </a:rPr>
              <a:t>Back, Back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rgbClr val="8798C3"/>
                </a:solidFill>
                <a:latin typeface="Cabin"/>
                <a:ea typeface="Cabin"/>
                <a:cs typeface="Cabin"/>
                <a:sym typeface="Cabin"/>
              </a:rPr>
              <a:t>Fill-in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strike="noStrike" u="none" b="0" cap="none" baseline="0" sz="1800" lang="en-US" i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Step forward, Step Forward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strike="noStrike" u="none" b="0" cap="none" baseline="0" sz="1800" lang="en-US" i="0">
                <a:solidFill>
                  <a:srgbClr val="8798C3"/>
                </a:solidFill>
                <a:latin typeface="Cabin"/>
                <a:ea typeface="Cabin"/>
                <a:cs typeface="Cabin"/>
                <a:sym typeface="Cabin"/>
              </a:rPr>
              <a:t>Fill-in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Next Row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strike="noStrike" u="none" b="0" cap="none" baseline="0" sz="1800" lang="en-US" i="0">
                <a:solidFill>
                  <a:srgbClr val="637F26"/>
                </a:solidFill>
                <a:latin typeface="Cabin"/>
                <a:ea typeface="Cabin"/>
                <a:cs typeface="Cabin"/>
                <a:sym typeface="Cabin"/>
              </a:rPr>
              <a:t>Back, Back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Step Forward,   </a:t>
            </a:r>
            <a:r>
              <a:rPr strike="noStrike" u="none" b="0" cap="none" baseline="0" sz="1800" lang="en-US" i="0">
                <a:solidFill>
                  <a:srgbClr val="8798C3"/>
                </a:solidFill>
                <a:latin typeface="Cabin"/>
                <a:ea typeface="Cabin"/>
                <a:cs typeface="Cabin"/>
                <a:sym typeface="Cabin"/>
              </a:rPr>
              <a:t>Fill-in,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1800" lang="en-US" i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Step Forward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59" name="Shape 159"/>
          <p:cNvSpPr txBox="1"/>
          <p:nvPr/>
        </p:nvSpPr>
        <p:spPr>
          <a:xfrm>
            <a:off y="2630724" x="6727657"/>
            <a:ext cy="369332" cx="76655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rgbClr val="00B050"/>
                </a:solidFill>
                <a:latin typeface="Cabin"/>
                <a:ea typeface="Cabin"/>
                <a:cs typeface="Cabin"/>
                <a:sym typeface="Cabin"/>
              </a:rPr>
              <a:t>Code 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y="3463550" x="5195639"/>
            <a:ext cy="0" cx="533399"/>
          </a:xfrm>
          <a:prstGeom prst="straightConnector1">
            <a:avLst/>
          </a:prstGeom>
          <a:noFill/>
          <a:ln w="38100" cap="flat">
            <a:solidFill>
              <a:schemeClr val="accent2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61" name="Shape 161"/>
          <p:cNvCxnSpPr/>
          <p:nvPr/>
        </p:nvCxnSpPr>
        <p:spPr>
          <a:xfrm rot="10800000">
            <a:off y="3965337" x="5630948"/>
            <a:ext cy="0" cx="620627"/>
          </a:xfrm>
          <a:prstGeom prst="straightConnector1">
            <a:avLst/>
          </a:prstGeom>
          <a:noFill/>
          <a:ln w="38100" cap="flat">
            <a:solidFill>
              <a:srgbClr val="00B050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62" name="Shape 162"/>
          <p:cNvCxnSpPr/>
          <p:nvPr/>
        </p:nvCxnSpPr>
        <p:spPr>
          <a:xfrm>
            <a:off y="3463550" x="6880218"/>
            <a:ext cy="0" cx="422727"/>
          </a:xfrm>
          <a:prstGeom prst="straightConnector1">
            <a:avLst/>
          </a:prstGeom>
          <a:noFill/>
          <a:ln w="38100" cap="flat">
            <a:solidFill>
              <a:schemeClr val="accent2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63" name="Shape 163"/>
          <p:cNvCxnSpPr/>
          <p:nvPr/>
        </p:nvCxnSpPr>
        <p:spPr>
          <a:xfrm>
            <a:off y="3712475" x="5474766"/>
            <a:ext cy="439964" cx="0"/>
          </a:xfrm>
          <a:prstGeom prst="straightConnector1">
            <a:avLst/>
          </a:prstGeom>
          <a:noFill/>
          <a:ln w="38100" cap="flat">
            <a:solidFill>
              <a:schemeClr val="accent3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64" name="Shape 164"/>
          <p:cNvCxnSpPr/>
          <p:nvPr/>
        </p:nvCxnSpPr>
        <p:spPr>
          <a:xfrm rot="10800000">
            <a:off y="3992321" x="6451972"/>
            <a:ext cy="0" cx="644499"/>
          </a:xfrm>
          <a:prstGeom prst="straightConnector1">
            <a:avLst/>
          </a:prstGeom>
          <a:noFill/>
          <a:ln w="38100" cap="flat">
            <a:solidFill>
              <a:srgbClr val="00B050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65" name="Shape 165"/>
          <p:cNvCxnSpPr/>
          <p:nvPr/>
        </p:nvCxnSpPr>
        <p:spPr>
          <a:xfrm>
            <a:off y="5654610" x="5941262"/>
            <a:ext cy="0" cx="553915"/>
          </a:xfrm>
          <a:prstGeom prst="straightConnector1">
            <a:avLst/>
          </a:prstGeom>
          <a:noFill/>
          <a:ln w="38100" cap="flat">
            <a:solidFill>
              <a:srgbClr val="FA862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66" name="Shape 166"/>
          <p:cNvCxnSpPr/>
          <p:nvPr/>
        </p:nvCxnSpPr>
        <p:spPr>
          <a:xfrm>
            <a:off y="4551083" x="6199571"/>
            <a:ext cy="0" cx="553915"/>
          </a:xfrm>
          <a:prstGeom prst="straightConnector1">
            <a:avLst/>
          </a:prstGeom>
          <a:noFill/>
          <a:ln w="38100" cap="flat">
            <a:solidFill>
              <a:srgbClr val="FA862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67" name="Shape 167"/>
          <p:cNvCxnSpPr/>
          <p:nvPr/>
        </p:nvCxnSpPr>
        <p:spPr>
          <a:xfrm>
            <a:off y="4555851" x="6915350"/>
            <a:ext cy="0" cx="553915"/>
          </a:xfrm>
          <a:prstGeom prst="straightConnector1">
            <a:avLst/>
          </a:prstGeom>
          <a:noFill/>
          <a:ln w="38100" cap="flat">
            <a:solidFill>
              <a:srgbClr val="FA862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68" name="Shape 168"/>
          <p:cNvCxnSpPr/>
          <p:nvPr/>
        </p:nvCxnSpPr>
        <p:spPr>
          <a:xfrm>
            <a:off y="4894201" x="5568023"/>
            <a:ext cy="439964" cx="0"/>
          </a:xfrm>
          <a:prstGeom prst="straightConnector1">
            <a:avLst/>
          </a:prstGeom>
          <a:noFill/>
          <a:ln w="38100" cap="flat">
            <a:solidFill>
              <a:srgbClr val="C00000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69" name="Shape 169"/>
          <p:cNvCxnSpPr/>
          <p:nvPr/>
        </p:nvCxnSpPr>
        <p:spPr>
          <a:xfrm rot="10800000">
            <a:off y="5126650" x="5807474"/>
            <a:ext cy="0" cx="644499"/>
          </a:xfrm>
          <a:prstGeom prst="straightConnector1">
            <a:avLst/>
          </a:prstGeom>
          <a:noFill/>
          <a:ln w="38100" cap="flat">
            <a:solidFill>
              <a:srgbClr val="00B050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y="5126650" x="6607633"/>
            <a:ext cy="0" cx="644499"/>
          </a:xfrm>
          <a:prstGeom prst="straightConnector1">
            <a:avLst/>
          </a:prstGeom>
          <a:noFill/>
          <a:ln w="38100" cap="flat">
            <a:solidFill>
              <a:srgbClr val="00B050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71" name="Shape 171"/>
          <p:cNvCxnSpPr/>
          <p:nvPr/>
        </p:nvCxnSpPr>
        <p:spPr>
          <a:xfrm>
            <a:off y="5544375" x="7166134"/>
            <a:ext cy="0" cx="553915"/>
          </a:xfrm>
          <a:prstGeom prst="straightConnector1">
            <a:avLst/>
          </a:prstGeom>
          <a:noFill/>
          <a:ln w="38100" cap="flat">
            <a:solidFill>
              <a:srgbClr val="FA862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72" name="Shape 172"/>
          <p:cNvSpPr/>
          <p:nvPr/>
        </p:nvSpPr>
        <p:spPr>
          <a:xfrm>
            <a:off y="3372251" x="5899988"/>
            <a:ext cy="388043" cx="459485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3" name="Shape 173"/>
          <p:cNvSpPr/>
          <p:nvPr/>
        </p:nvSpPr>
        <p:spPr>
          <a:xfrm>
            <a:off y="5460576" x="6600914"/>
            <a:ext cy="388043" cx="459485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4" name="Shape 174"/>
          <p:cNvSpPr/>
          <p:nvPr/>
        </p:nvSpPr>
        <p:spPr>
          <a:xfrm>
            <a:off y="4445526" x="7494226"/>
            <a:ext cy="388043" cx="459485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5" name="Shape 175"/>
          <p:cNvSpPr/>
          <p:nvPr/>
        </p:nvSpPr>
        <p:spPr>
          <a:xfrm>
            <a:off y="4445526" x="5474776"/>
            <a:ext cy="388043" cx="459485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274637" x="1435608"/>
            <a:ext cy="1143000" cx="7498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1447800" x="1435608"/>
            <a:ext cy="4800600" cx="7498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83" name="Shape 183"/>
          <p:cNvSpPr/>
          <p:nvPr/>
        </p:nvSpPr>
        <p:spPr>
          <a:xfrm>
            <a:off y="3193897" x="5029200"/>
            <a:ext cy="3130799" cx="3581399"/>
          </a:xfrm>
          <a:prstGeom prst="rect">
            <a:avLst/>
          </a:prstGeom>
          <a:solidFill>
            <a:schemeClr val="lt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4" name="Shape 184"/>
          <p:cNvSpPr txBox="1"/>
          <p:nvPr>
            <p:ph idx="2" type="title"/>
          </p:nvPr>
        </p:nvSpPr>
        <p:spPr>
          <a:xfrm>
            <a:off y="274637" x="1435608"/>
            <a:ext cy="563700" cx="77084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562214"/>
              </a:buClr>
              <a:buSzPct val="25000"/>
              <a:buFont typeface="Cabin"/>
              <a:buNone/>
            </a:pPr>
            <a:r>
              <a:rPr sz="3950" lang="en-US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More efficient Code</a:t>
            </a:r>
          </a:p>
        </p:txBody>
      </p:sp>
      <p:sp>
        <p:nvSpPr>
          <p:cNvPr id="185" name="Shape 185"/>
          <p:cNvSpPr/>
          <p:nvPr/>
        </p:nvSpPr>
        <p:spPr>
          <a:xfrm>
            <a:off y="1367590" x="3378869"/>
            <a:ext cy="457200" cx="762000"/>
          </a:xfrm>
          <a:prstGeom prst="rect">
            <a:avLst/>
          </a:prstGeom>
          <a:solidFill>
            <a:schemeClr val="lt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6" name="Shape 186"/>
          <p:cNvSpPr/>
          <p:nvPr/>
        </p:nvSpPr>
        <p:spPr>
          <a:xfrm>
            <a:off y="1359569" x="4124828"/>
            <a:ext cy="457200" cx="762000"/>
          </a:xfrm>
          <a:prstGeom prst="rect">
            <a:avLst/>
          </a:prstGeom>
          <a:solidFill>
            <a:schemeClr val="dk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7" name="Shape 187"/>
          <p:cNvSpPr/>
          <p:nvPr/>
        </p:nvSpPr>
        <p:spPr>
          <a:xfrm>
            <a:off y="1359569" x="4864769"/>
            <a:ext cy="465300" cx="864300"/>
          </a:xfrm>
          <a:prstGeom prst="rect">
            <a:avLst/>
          </a:prstGeom>
          <a:solidFill>
            <a:schemeClr val="lt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8" name="Shape 188"/>
          <p:cNvSpPr/>
          <p:nvPr/>
        </p:nvSpPr>
        <p:spPr>
          <a:xfrm>
            <a:off y="1824790" x="3376864"/>
            <a:ext cy="457200" cx="762000"/>
          </a:xfrm>
          <a:prstGeom prst="rect">
            <a:avLst/>
          </a:prstGeom>
          <a:solidFill>
            <a:schemeClr val="dk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9" name="Shape 189"/>
          <p:cNvSpPr/>
          <p:nvPr/>
        </p:nvSpPr>
        <p:spPr>
          <a:xfrm>
            <a:off y="1816768" x="4124828"/>
            <a:ext cy="457200" cx="765899"/>
          </a:xfrm>
          <a:prstGeom prst="rect">
            <a:avLst/>
          </a:prstGeom>
          <a:solidFill>
            <a:schemeClr val="lt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0" name="Shape 190"/>
          <p:cNvSpPr/>
          <p:nvPr/>
        </p:nvSpPr>
        <p:spPr>
          <a:xfrm>
            <a:off y="1824790" x="4890839"/>
            <a:ext cy="457200" cx="838199"/>
          </a:xfrm>
          <a:prstGeom prst="rect">
            <a:avLst/>
          </a:prstGeom>
          <a:solidFill>
            <a:schemeClr val="dk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1" name="Shape 191"/>
          <p:cNvSpPr/>
          <p:nvPr/>
        </p:nvSpPr>
        <p:spPr>
          <a:xfrm>
            <a:off y="2281990" x="3378869"/>
            <a:ext cy="533399" cx="762000"/>
          </a:xfrm>
          <a:prstGeom prst="rect">
            <a:avLst/>
          </a:prstGeom>
          <a:solidFill>
            <a:schemeClr val="lt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2" name="Shape 192"/>
          <p:cNvSpPr/>
          <p:nvPr/>
        </p:nvSpPr>
        <p:spPr>
          <a:xfrm>
            <a:off y="2281990" x="4132848"/>
            <a:ext cy="533399" cx="753900"/>
          </a:xfrm>
          <a:prstGeom prst="rect">
            <a:avLst/>
          </a:prstGeom>
          <a:solidFill>
            <a:schemeClr val="dk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3" name="Shape 193"/>
          <p:cNvSpPr/>
          <p:nvPr/>
        </p:nvSpPr>
        <p:spPr>
          <a:xfrm>
            <a:off y="2281990" x="4884823"/>
            <a:ext cy="533399" cx="844199"/>
          </a:xfrm>
          <a:prstGeom prst="rect">
            <a:avLst/>
          </a:prstGeom>
          <a:solidFill>
            <a:schemeClr val="lt1"/>
          </a:solidFill>
          <a:ln w="25400" cap="flat">
            <a:solidFill>
              <a:srgbClr val="296A7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4" name="Shape 194"/>
          <p:cNvSpPr txBox="1"/>
          <p:nvPr/>
        </p:nvSpPr>
        <p:spPr>
          <a:xfrm>
            <a:off y="1359569" x="6216316"/>
            <a:ext cy="646199" cx="2590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Lets assume the starting position is top left corner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y="3193900" x="1015075"/>
            <a:ext cy="3385499" cx="8360100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8798C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sng" b="1" cap="none" baseline="0" sz="1600" lang="en-US" i="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Sample Algorithm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100" lang="en-US" i="0">
                <a:solidFill>
                  <a:srgbClr val="FEBB12"/>
                </a:solidFill>
                <a:latin typeface="Cabin"/>
                <a:ea typeface="Cabin"/>
                <a:cs typeface="Cabin"/>
                <a:sym typeface="Cabin"/>
              </a:rPr>
              <a:t>Step Forward, </a:t>
            </a:r>
            <a:r>
              <a:rPr strike="noStrike" u="none" b="0" cap="none" baseline="0" sz="1100" lang="en-US" i="0">
                <a:solidFill>
                  <a:srgbClr val="8798C3"/>
                </a:solidFill>
                <a:latin typeface="Cabin"/>
                <a:ea typeface="Cabin"/>
                <a:cs typeface="Cabin"/>
                <a:sym typeface="Cabin"/>
              </a:rPr>
              <a:t>Fill-in</a:t>
            </a:r>
            <a:r>
              <a:rPr strike="noStrike" u="none" b="0" cap="none" baseline="0" sz="11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strike="noStrike" u="none" b="0" cap="none" baseline="0" sz="1100" lang="en-US" i="0">
                <a:solidFill>
                  <a:srgbClr val="FEBB12"/>
                </a:solidFill>
                <a:latin typeface="Cabin"/>
                <a:ea typeface="Cabin"/>
                <a:cs typeface="Cabin"/>
                <a:sym typeface="Cabin"/>
              </a:rPr>
              <a:t>Step Forward, </a:t>
            </a:r>
            <a:r>
              <a:rPr strike="noStrike" u="none" b="0" cap="none" baseline="0" sz="11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1100" lang="en-US" i="0">
                <a:solidFill>
                  <a:srgbClr val="E1797A"/>
                </a:solidFill>
                <a:latin typeface="Cabin"/>
                <a:ea typeface="Cabin"/>
                <a:cs typeface="Cabin"/>
                <a:sym typeface="Cabin"/>
              </a:rPr>
              <a:t>Step down, </a:t>
            </a:r>
            <a:r>
              <a:rPr strike="noStrike" u="none" b="0" cap="none" baseline="0" sz="1100" lang="en-US" i="0">
                <a:solidFill>
                  <a:srgbClr val="8798C3"/>
                </a:solidFill>
                <a:latin typeface="Cabin"/>
                <a:ea typeface="Cabin"/>
                <a:cs typeface="Cabin"/>
                <a:sym typeface="Cabin"/>
              </a:rPr>
              <a:t>Fill-in</a:t>
            </a:r>
            <a:r>
              <a:rPr strike="noStrike" u="none" b="0" cap="none" baseline="0" sz="11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strike="noStrike" u="none" b="0" cap="none" baseline="0" sz="1100" lang="en-US" i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Step forward, Step Forward</a:t>
            </a:r>
            <a:r>
              <a:rPr strike="noStrike" u="none" b="0" cap="none" baseline="0" sz="11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strike="noStrike" u="none" b="0" cap="none" baseline="0" sz="1100" lang="en-US" i="0">
                <a:solidFill>
                  <a:srgbClr val="8798C3"/>
                </a:solidFill>
                <a:latin typeface="Cabin"/>
                <a:ea typeface="Cabin"/>
                <a:cs typeface="Cabin"/>
                <a:sym typeface="Cabin"/>
              </a:rPr>
              <a:t>Fill-in</a:t>
            </a:r>
            <a:r>
              <a:rPr strike="noStrike" u="none" b="0" cap="none" baseline="0" sz="11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sz="1100" lang="en-US">
                <a:solidFill>
                  <a:srgbClr val="E1797A"/>
                </a:solidFill>
                <a:latin typeface="Cabin"/>
                <a:ea typeface="Cabin"/>
                <a:cs typeface="Cabin"/>
                <a:sym typeface="Cabin"/>
              </a:rPr>
              <a:t>Step down, </a:t>
            </a:r>
            <a:r>
              <a:rPr strike="noStrike" u="none" b="0" cap="none" baseline="0" sz="1100" lang="en-US" i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Step Forward,   </a:t>
            </a:r>
            <a:r>
              <a:rPr strike="noStrike" u="none" b="0" cap="none" baseline="0" sz="1100" lang="en-US" i="0">
                <a:solidFill>
                  <a:srgbClr val="8798C3"/>
                </a:solidFill>
                <a:latin typeface="Cabin"/>
                <a:ea typeface="Cabin"/>
                <a:cs typeface="Cabin"/>
                <a:sym typeface="Cabin"/>
              </a:rPr>
              <a:t>Fill-in,</a:t>
            </a:r>
            <a:r>
              <a:rPr strike="noStrike" u="none" b="0" cap="none" baseline="0" sz="11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1100" lang="en-US" i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Step Forward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96" name="Shape 196"/>
          <p:cNvSpPr txBox="1"/>
          <p:nvPr/>
        </p:nvSpPr>
        <p:spPr>
          <a:xfrm>
            <a:off y="3970673" x="1050807"/>
            <a:ext cy="369299" cx="7664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sng" b="0" cap="none" baseline="0" sz="1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Code</a:t>
            </a:r>
            <a:r>
              <a:rPr strike="noStrike" u="none" b="0" cap="none" baseline="0" sz="1800" lang="en-US" i="0">
                <a:solidFill>
                  <a:srgbClr val="00B05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y="4344750" x="7330439"/>
            <a:ext cy="0" cx="533399"/>
          </a:xfrm>
          <a:prstGeom prst="straightConnector1">
            <a:avLst/>
          </a:prstGeom>
          <a:noFill/>
          <a:ln w="38100" cap="flat">
            <a:solidFill>
              <a:schemeClr val="accent2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98" name="Shape 198"/>
          <p:cNvCxnSpPr/>
          <p:nvPr/>
        </p:nvCxnSpPr>
        <p:spPr>
          <a:xfrm>
            <a:off y="4294675" x="8721293"/>
            <a:ext cy="0" cx="422700"/>
          </a:xfrm>
          <a:prstGeom prst="straightConnector1">
            <a:avLst/>
          </a:prstGeom>
          <a:noFill/>
          <a:ln w="38100" cap="flat">
            <a:solidFill>
              <a:schemeClr val="accent2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99" name="Shape 199"/>
          <p:cNvCxnSpPr/>
          <p:nvPr/>
        </p:nvCxnSpPr>
        <p:spPr>
          <a:xfrm>
            <a:off y="3970675" x="3477616"/>
            <a:ext cy="440099" cx="0"/>
          </a:xfrm>
          <a:prstGeom prst="straightConnector1">
            <a:avLst/>
          </a:prstGeom>
          <a:noFill/>
          <a:ln w="38100" cap="flat">
            <a:solidFill>
              <a:schemeClr val="accent3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00" name="Shape 200"/>
          <p:cNvCxnSpPr/>
          <p:nvPr/>
        </p:nvCxnSpPr>
        <p:spPr>
          <a:xfrm>
            <a:off y="4410783" x="1157146"/>
            <a:ext cy="0" cx="553799"/>
          </a:xfrm>
          <a:prstGeom prst="straightConnector1">
            <a:avLst/>
          </a:prstGeom>
          <a:noFill/>
          <a:ln w="38100" cap="flat">
            <a:solidFill>
              <a:srgbClr val="FA862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01" name="Shape 201"/>
          <p:cNvCxnSpPr/>
          <p:nvPr/>
        </p:nvCxnSpPr>
        <p:spPr>
          <a:xfrm>
            <a:off y="4410776" x="2500150"/>
            <a:ext cy="0" cx="553799"/>
          </a:xfrm>
          <a:prstGeom prst="straightConnector1">
            <a:avLst/>
          </a:prstGeom>
          <a:noFill/>
          <a:ln w="38100" cap="flat">
            <a:solidFill>
              <a:srgbClr val="FA862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02" name="Shape 202"/>
          <p:cNvCxnSpPr/>
          <p:nvPr/>
        </p:nvCxnSpPr>
        <p:spPr>
          <a:xfrm>
            <a:off y="3935276" x="6729898"/>
            <a:ext cy="440099" cx="0"/>
          </a:xfrm>
          <a:prstGeom prst="straightConnector1">
            <a:avLst/>
          </a:prstGeom>
          <a:noFill/>
          <a:ln w="38100" cap="flat">
            <a:solidFill>
              <a:srgbClr val="C00000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203" name="Shape 203"/>
          <p:cNvSpPr/>
          <p:nvPr/>
        </p:nvSpPr>
        <p:spPr>
          <a:xfrm>
            <a:off y="4216751" x="6006276"/>
            <a:ext cy="388043" cx="459485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4" name="Shape 204"/>
          <p:cNvSpPr/>
          <p:nvPr/>
        </p:nvSpPr>
        <p:spPr>
          <a:xfrm>
            <a:off y="4150726" x="8062826"/>
            <a:ext cy="388043" cx="459485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5" name="Shape 205"/>
          <p:cNvSpPr/>
          <p:nvPr/>
        </p:nvSpPr>
        <p:spPr>
          <a:xfrm>
            <a:off y="4216751" x="3811838"/>
            <a:ext cy="388043" cx="459485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6" name="Shape 206"/>
          <p:cNvSpPr/>
          <p:nvPr/>
        </p:nvSpPr>
        <p:spPr>
          <a:xfrm>
            <a:off y="4216751" x="1926101"/>
            <a:ext cy="388043" cx="459485"/>
          </a:xfrm>
          <a:prstGeom prst="irregularSeal1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207" name="Shape 207"/>
          <p:cNvCxnSpPr/>
          <p:nvPr/>
        </p:nvCxnSpPr>
        <p:spPr>
          <a:xfrm rot="10800000">
            <a:off y="4410766" x="4369193"/>
            <a:ext cy="0" cx="745500"/>
          </a:xfrm>
          <a:prstGeom prst="straightConnector1">
            <a:avLst/>
          </a:prstGeom>
          <a:noFill/>
          <a:ln w="38100" cap="flat">
            <a:solidFill>
              <a:schemeClr val="accent4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y="4410766" x="5185993"/>
            <a:ext cy="0" cx="745500"/>
          </a:xfrm>
          <a:prstGeom prst="straightConnector1">
            <a:avLst/>
          </a:prstGeom>
          <a:noFill/>
          <a:ln w="38100" cap="flat">
            <a:solidFill>
              <a:schemeClr val="accent4"/>
            </a:solidFill>
            <a:prstDash val="solid"/>
            <a:round/>
            <a:headEnd w="med" len="med" type="none"/>
            <a:tailEnd w="lg" len="lg" type="stealth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274637" x="1435608"/>
            <a:ext cy="1143000" cx="7498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1447800" x="1435608"/>
            <a:ext cy="4800600" cx="7498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15" name="Shape 215"/>
          <p:cNvSpPr txBox="1"/>
          <p:nvPr/>
        </p:nvSpPr>
        <p:spPr>
          <a:xfrm>
            <a:off y="2104450" x="27151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/>
              <a:t>
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ainingPresentation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