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73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240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F6C3-26B8-44F7-AC90-BC44696734B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157" y="2404534"/>
            <a:ext cx="8194846" cy="1646302"/>
          </a:xfrm>
        </p:spPr>
        <p:txBody>
          <a:bodyPr/>
          <a:lstStyle/>
          <a:p>
            <a:r>
              <a:rPr lang="en-US" dirty="0" smtClean="0"/>
              <a:t>Coder Dojo </a:t>
            </a:r>
            <a:r>
              <a:rPr lang="en-US" smtClean="0"/>
              <a:t>Scratch Series </a:t>
            </a:r>
            <a:r>
              <a:rPr lang="en-US" dirty="0" smtClean="0"/>
              <a:t>Beyond the Basics 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SVG – Scaled Vector Graphics</a:t>
            </a:r>
          </a:p>
          <a:p>
            <a:pPr lvl="1"/>
            <a:r>
              <a:rPr lang="en-US" dirty="0" smtClean="0"/>
              <a:t>XML file of math formulas(*) which describe how to draw something</a:t>
            </a:r>
          </a:p>
          <a:p>
            <a:pPr lvl="1"/>
            <a:r>
              <a:rPr lang="en-US" dirty="0" smtClean="0"/>
              <a:t>Scale up and down with no loss of quality</a:t>
            </a:r>
          </a:p>
          <a:p>
            <a:pPr lvl="1"/>
            <a:r>
              <a:rPr lang="en-US" dirty="0" smtClean="0"/>
              <a:t>‘Touching’ detection easier (maybe)</a:t>
            </a:r>
          </a:p>
          <a:p>
            <a:r>
              <a:rPr lang="en-US" dirty="0" smtClean="0"/>
              <a:t>Bitmap: GIF</a:t>
            </a:r>
          </a:p>
          <a:p>
            <a:pPr lvl="1"/>
            <a:r>
              <a:rPr lang="en-US" dirty="0" smtClean="0"/>
              <a:t>Transparent background</a:t>
            </a:r>
          </a:p>
          <a:p>
            <a:pPr lvl="1"/>
            <a:r>
              <a:rPr lang="en-US" dirty="0" smtClean="0"/>
              <a:t>Can be animated</a:t>
            </a:r>
          </a:p>
          <a:p>
            <a:r>
              <a:rPr lang="en-US" dirty="0" smtClean="0"/>
              <a:t>Bitmap: PNG- keeps layers alive</a:t>
            </a:r>
          </a:p>
          <a:p>
            <a:r>
              <a:rPr lang="en-US" dirty="0" smtClean="0"/>
              <a:t>Bitmap: JPG- compressed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3D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MS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used tools that can do 3D</a:t>
            </a:r>
          </a:p>
          <a:p>
            <a:pPr lvl="1"/>
            <a:r>
              <a:rPr lang="en-US" dirty="0" smtClean="0"/>
              <a:t>MS Office to craft simple shapes</a:t>
            </a:r>
          </a:p>
          <a:p>
            <a:pPr lvl="1"/>
            <a:r>
              <a:rPr lang="en-US" dirty="0" smtClean="0"/>
              <a:t>Adobe Illustrator for the shamrock</a:t>
            </a:r>
            <a:endParaRPr lang="en-US" dirty="0" smtClean="0"/>
          </a:p>
          <a:p>
            <a:r>
              <a:rPr lang="en-US" dirty="0" smtClean="0"/>
              <a:t>I put the images into an editor that could create </a:t>
            </a:r>
            <a:r>
              <a:rPr lang="en-US" dirty="0" smtClean="0"/>
              <a:t>files with transparent backgrounds</a:t>
            </a:r>
            <a:endParaRPr lang="en-US" dirty="0" smtClean="0"/>
          </a:p>
          <a:p>
            <a:r>
              <a:rPr lang="en-US" sz="2000" dirty="0" smtClean="0"/>
              <a:t>I created animated GIFs using Fireworks, but that was unnecessary</a:t>
            </a:r>
          </a:p>
          <a:p>
            <a:r>
              <a:rPr lang="en-US" sz="2000" dirty="0" smtClean="0"/>
              <a:t>Paint.NET and </a:t>
            </a:r>
            <a:r>
              <a:rPr lang="en-US" sz="2000" dirty="0" err="1" smtClean="0"/>
              <a:t>Inkscape</a:t>
            </a:r>
            <a:r>
              <a:rPr lang="en-US" sz="2000" dirty="0" smtClean="0"/>
              <a:t> are free and good.</a:t>
            </a:r>
          </a:p>
          <a:p>
            <a:r>
              <a:rPr lang="en-US" dirty="0" smtClean="0"/>
              <a:t>I created a sprite and imported.</a:t>
            </a:r>
          </a:p>
          <a:p>
            <a:pPr lvl="1"/>
            <a:r>
              <a:rPr lang="en-US" sz="2200" dirty="0" smtClean="0"/>
              <a:t>Animated GIFs fill all costumes at once</a:t>
            </a:r>
          </a:p>
          <a:p>
            <a:pPr lvl="1"/>
            <a:r>
              <a:rPr lang="en-US" sz="2200" dirty="0" smtClean="0"/>
              <a:t>Or, just ‘new costume’ then import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8" y="1332052"/>
            <a:ext cx="4545032" cy="45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import sounds</a:t>
            </a:r>
          </a:p>
          <a:p>
            <a:r>
              <a:rPr lang="en-US" dirty="0" smtClean="0"/>
              <a:t>You can do minimal editing of wave files</a:t>
            </a:r>
          </a:p>
          <a:p>
            <a:r>
              <a:rPr lang="en-US" dirty="0" smtClean="0"/>
              <a:t>You can program notes for music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4134" y="2160588"/>
            <a:ext cx="3575431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51" y="4101404"/>
            <a:ext cx="4189439" cy="13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“Platform Magic”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 smtClean="0"/>
              <a:t>scratch’s projects/19015667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project uses a code block which tries movement with screen updates off, so that you don’t visually see it banging the objects around</a:t>
            </a:r>
          </a:p>
          <a:p>
            <a:r>
              <a:rPr lang="en-US" dirty="0" smtClean="0"/>
              <a:t>Another thing that’s very advanced is that it has a universal clock it manages, rather than relying on a bunch of forever loops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1" y="2160589"/>
            <a:ext cx="4638252" cy="3426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04" y="4950845"/>
            <a:ext cx="3408893" cy="7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686"/>
          </a:xfrm>
        </p:spPr>
        <p:txBody>
          <a:bodyPr/>
          <a:lstStyle/>
          <a:p>
            <a:r>
              <a:rPr lang="en-US" dirty="0" smtClean="0"/>
              <a:t>Math Operations beyond + - * and 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286"/>
            <a:ext cx="8596668" cy="3880773"/>
          </a:xfrm>
        </p:spPr>
        <p:txBody>
          <a:bodyPr/>
          <a:lstStyle/>
          <a:p>
            <a:r>
              <a:rPr lang="en-US" dirty="0" smtClean="0"/>
              <a:t>Some younger kids might not know that </a:t>
            </a:r>
          </a:p>
          <a:p>
            <a:pPr lvl="1"/>
            <a:r>
              <a:rPr lang="en-US" dirty="0" smtClean="0"/>
              <a:t>* is multiply </a:t>
            </a:r>
            <a:endParaRPr lang="en-US" dirty="0"/>
          </a:p>
          <a:p>
            <a:pPr lvl="1"/>
            <a:r>
              <a:rPr lang="en-US" dirty="0" smtClean="0"/>
              <a:t>/ is divide</a:t>
            </a:r>
          </a:p>
          <a:p>
            <a:r>
              <a:rPr lang="en-US" dirty="0" smtClean="0"/>
              <a:t>The ‘mod’ operation calculates remainders.  </a:t>
            </a:r>
          </a:p>
          <a:p>
            <a:pPr lvl="1"/>
            <a:r>
              <a:rPr lang="en-US" dirty="0" smtClean="0"/>
              <a:t>In typed languages, the operator is %</a:t>
            </a:r>
          </a:p>
          <a:p>
            <a:r>
              <a:rPr lang="en-US" dirty="0" smtClean="0"/>
              <a:t>17 mod 10 = 7    17 % 5 = 2</a:t>
            </a:r>
          </a:p>
          <a:p>
            <a:r>
              <a:rPr lang="en-US" dirty="0" smtClean="0"/>
              <a:t>I use mod to make a pretty scoreboard</a:t>
            </a:r>
          </a:p>
          <a:p>
            <a:endParaRPr lang="en-US" dirty="0"/>
          </a:p>
          <a:p>
            <a:r>
              <a:rPr lang="en-US" dirty="0"/>
              <a:t>There are several ‘hidden’ math operations, also. 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29" y="1499286"/>
            <a:ext cx="3277641" cy="1489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71" y="3303960"/>
            <a:ext cx="1174663" cy="33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5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283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Coder Dojo Scratch Series Beyond the Basics Week 5</vt:lpstr>
      <vt:lpstr>About Art files</vt:lpstr>
      <vt:lpstr>Making 3D Art</vt:lpstr>
      <vt:lpstr>Sounds</vt:lpstr>
      <vt:lpstr>“Platform Magic” in  scratch’s projects/19015667</vt:lpstr>
      <vt:lpstr>Math Operations beyond + - * and 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 Dojo Scratch Series</dc:title>
  <dc:creator>Jim Whitfield</dc:creator>
  <cp:lastModifiedBy>Jim Whitfield</cp:lastModifiedBy>
  <cp:revision>13</cp:revision>
  <dcterms:created xsi:type="dcterms:W3CDTF">2014-03-11T16:04:54Z</dcterms:created>
  <dcterms:modified xsi:type="dcterms:W3CDTF">2014-03-11T21:38:54Z</dcterms:modified>
</cp:coreProperties>
</file>