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85" r:id="rId3"/>
    <p:sldId id="284" r:id="rId4"/>
    <p:sldId id="262" r:id="rId5"/>
    <p:sldId id="259" r:id="rId6"/>
    <p:sldId id="258" r:id="rId7"/>
    <p:sldId id="266" r:id="rId8"/>
    <p:sldId id="274" r:id="rId9"/>
    <p:sldId id="275" r:id="rId10"/>
    <p:sldId id="283" r:id="rId11"/>
    <p:sldId id="271" r:id="rId12"/>
    <p:sldId id="272" r:id="rId13"/>
    <p:sldId id="276" r:id="rId14"/>
    <p:sldId id="286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435" y="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1D2"/>
            </a:gs>
            <a:gs pos="70000">
              <a:srgbClr val="FFB7B9"/>
            </a:gs>
            <a:gs pos="100000">
              <a:srgbClr val="FF8B8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Beyond the Basics of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Warmup</a:t>
            </a:r>
            <a:r>
              <a:rPr lang="en-US" dirty="0" smtClean="0"/>
              <a:t>: Change Bat Away into Heart Bounce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Review: Script blocks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Messages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Next step: Introducing “Asteroids”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 a simple Message to Heart </a:t>
            </a:r>
            <a:r>
              <a:rPr lang="en-US" sz="3600" b="1" dirty="0" smtClean="0"/>
              <a:t>Bounce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 added a “Show Game Over” message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do you think these scripts do (and what sprite(s) are they on?)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if I </a:t>
            </a:r>
            <a:r>
              <a:rPr lang="en-US" dirty="0" smtClean="0">
                <a:solidFill>
                  <a:srgbClr val="0070C0"/>
                </a:solidFill>
              </a:rPr>
              <a:t>suggested </a:t>
            </a:r>
            <a:r>
              <a:rPr lang="en-US" dirty="0" smtClean="0">
                <a:solidFill>
                  <a:srgbClr val="0070C0"/>
                </a:solidFill>
              </a:rPr>
              <a:t>there’s a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“Game Over” sprite and 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“Starting Message” sprite?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48200"/>
            <a:ext cx="2184898" cy="1422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24668"/>
            <a:ext cx="2667608" cy="21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25" y="337871"/>
            <a:ext cx="4705350" cy="85248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Here are my scripts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158122"/>
            <a:ext cx="2168378" cy="53464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     On </a:t>
            </a:r>
            <a:r>
              <a:rPr lang="en-US" dirty="0" smtClean="0"/>
              <a:t>the paddle: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362200" y="2677185"/>
            <a:ext cx="2517742" cy="1087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Game loop code in </a:t>
            </a:r>
          </a:p>
          <a:p>
            <a:pPr marL="0" indent="0">
              <a:buNone/>
            </a:pPr>
            <a:r>
              <a:rPr lang="en-US" dirty="0" smtClean="0"/>
              <a:t>A forever block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79654" y="1035811"/>
            <a:ext cx="2517742" cy="1265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Initial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the main sprite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(the heart, bat or ball)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17" y="1483925"/>
            <a:ext cx="1281356" cy="108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3861680" cy="6046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71" y="3114678"/>
            <a:ext cx="1716812" cy="11179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43399" y="2777473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Start Game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417" y="4919401"/>
            <a:ext cx="2209800" cy="179940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343399" y="4533418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Game Over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Data.  Also called Variables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/>
              <a:t>If you have information that </a:t>
            </a:r>
            <a:r>
              <a:rPr lang="en-US" dirty="0" smtClean="0"/>
              <a:t>changes, use</a:t>
            </a:r>
            <a:r>
              <a:rPr lang="en-US" dirty="0" smtClean="0"/>
              <a:t> </a:t>
            </a:r>
            <a:r>
              <a:rPr lang="en-US" dirty="0" smtClean="0"/>
              <a:t>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</a:t>
            </a:r>
            <a:r>
              <a:rPr lang="en-US" dirty="0" smtClean="0">
                <a:solidFill>
                  <a:srgbClr val="00B0F0"/>
                </a:solidFill>
              </a:rPr>
              <a:t>Pong </a:t>
            </a:r>
            <a:r>
              <a:rPr lang="en-US" dirty="0" smtClean="0">
                <a:solidFill>
                  <a:srgbClr val="00B0F0"/>
                </a:solidFill>
              </a:rPr>
              <a:t>or Bat Away or Heart Bounce?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Smallest </a:t>
            </a:r>
            <a:r>
              <a:rPr lang="en-US" dirty="0" smtClean="0">
                <a:solidFill>
                  <a:srgbClr val="7030A0"/>
                </a:solidFill>
              </a:rPr>
              <a:t>change:  Add the score (a ‘bounce’ count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 the checkbox to have it automatically display 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Next steps: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games give you </a:t>
            </a:r>
            <a:r>
              <a:rPr lang="en-US" sz="3100" b="1" dirty="0" smtClean="0"/>
              <a:t>multiple lives</a:t>
            </a:r>
            <a:r>
              <a:rPr lang="en-US" dirty="0" smtClean="0"/>
              <a:t>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 smtClean="0"/>
              <a:t>topics did we cover </a:t>
            </a:r>
            <a:r>
              <a:rPr lang="en-US" dirty="0" smtClean="0"/>
              <a:t>which would help?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/>
              <a:t>We set it to ‘3’ on green flag, decrement when the heart gets past the paddle, and send ‘show game over’ when it drops to zero.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could we ‘refactor’ the code so </a:t>
            </a:r>
            <a:r>
              <a:rPr lang="en-US" dirty="0" smtClean="0"/>
              <a:t>we can </a:t>
            </a:r>
          </a:p>
          <a:p>
            <a:pPr marL="0" indent="0">
              <a:buNone/>
            </a:pPr>
            <a:r>
              <a:rPr lang="en-US" sz="2600" b="1" dirty="0" smtClean="0"/>
              <a:t>Restart the game on </a:t>
            </a:r>
            <a:r>
              <a:rPr lang="en-US" sz="2600" b="1" dirty="0"/>
              <a:t>a mouse </a:t>
            </a:r>
            <a:r>
              <a:rPr lang="en-US" sz="2600" b="1" dirty="0" smtClean="0"/>
              <a:t>click</a:t>
            </a:r>
            <a:r>
              <a:rPr lang="en-US" sz="2600" b="1" dirty="0"/>
              <a:t> </a:t>
            </a:r>
            <a:r>
              <a:rPr lang="en-US" sz="2600" b="1" dirty="0" smtClean="0"/>
              <a:t>(&amp; change user messages)</a:t>
            </a:r>
            <a:endParaRPr lang="en-US" sz="2600" b="1" dirty="0"/>
          </a:p>
          <a:p>
            <a:r>
              <a:rPr lang="en-US" dirty="0"/>
              <a:t>We must remove the ‘stop all’</a:t>
            </a:r>
          </a:p>
          <a:p>
            <a:r>
              <a:rPr lang="en-US" dirty="0"/>
              <a:t>I think I need a new </a:t>
            </a:r>
            <a:r>
              <a:rPr lang="en-US" dirty="0" smtClean="0"/>
              <a:t>event-message </a:t>
            </a:r>
            <a:r>
              <a:rPr lang="en-US" dirty="0"/>
              <a:t>called “Start Game</a:t>
            </a:r>
            <a:r>
              <a:rPr lang="en-US" dirty="0" smtClean="0"/>
              <a:t>”</a:t>
            </a:r>
          </a:p>
          <a:p>
            <a:r>
              <a:rPr lang="en-US" dirty="0"/>
              <a:t>I think I could merge </a:t>
            </a:r>
            <a:r>
              <a:rPr lang="en-US" dirty="0" smtClean="0"/>
              <a:t>all the information sprites (“How to start”, “Game </a:t>
            </a:r>
            <a:r>
              <a:rPr lang="en-US" dirty="0"/>
              <a:t>over</a:t>
            </a:r>
            <a:r>
              <a:rPr lang="en-US" dirty="0" smtClean="0"/>
              <a:t>”) into </a:t>
            </a:r>
            <a:r>
              <a:rPr lang="en-US" dirty="0"/>
              <a:t>one sprite. </a:t>
            </a:r>
            <a:r>
              <a:rPr lang="en-US" dirty="0" smtClean="0"/>
              <a:t>I </a:t>
            </a:r>
            <a:r>
              <a:rPr lang="en-US" dirty="0"/>
              <a:t>would make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costume in the </a:t>
            </a:r>
            <a:r>
              <a:rPr lang="en-US" dirty="0" smtClean="0"/>
              <a:t>sprite (“Game Over, play again?”) </a:t>
            </a:r>
            <a:endParaRPr lang="en-US" dirty="0" smtClean="0"/>
          </a:p>
          <a:p>
            <a:r>
              <a:rPr lang="en-US" dirty="0" smtClean="0"/>
              <a:t>I think I need a new “Heart Missed” message</a:t>
            </a:r>
            <a:endParaRPr lang="en-US" dirty="0" smtClean="0"/>
          </a:p>
          <a:p>
            <a:r>
              <a:rPr lang="en-US" dirty="0" smtClean="0"/>
              <a:t>I think a 3</a:t>
            </a:r>
            <a:r>
              <a:rPr lang="en-US" baseline="30000" dirty="0" smtClean="0"/>
              <a:t>rd</a:t>
            </a:r>
            <a:r>
              <a:rPr lang="en-US" dirty="0" smtClean="0"/>
              <a:t> display “You missed.  Here’s another heart”  </a:t>
            </a:r>
            <a:endParaRPr lang="en-US" dirty="0" smtClean="0"/>
          </a:p>
          <a:p>
            <a:r>
              <a:rPr lang="en-US" dirty="0" smtClean="0"/>
              <a:t>I would put </a:t>
            </a:r>
            <a:r>
              <a:rPr lang="en-US" dirty="0" smtClean="0"/>
              <a:t>message handlers </a:t>
            </a:r>
            <a:r>
              <a:rPr lang="en-US" dirty="0" smtClean="0"/>
              <a:t>on that sprite to set the correct costume to match the </a:t>
            </a:r>
            <a:r>
              <a:rPr lang="en-US" dirty="0" smtClean="0"/>
              <a:t>messages.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would move </a:t>
            </a:r>
            <a:r>
              <a:rPr lang="en-US" dirty="0" smtClean="0"/>
              <a:t>nearly all </a:t>
            </a:r>
            <a:r>
              <a:rPr lang="en-US" dirty="0"/>
              <a:t>of the existing code in the ‘on Green Flag’ event into </a:t>
            </a:r>
            <a:r>
              <a:rPr lang="en-US" dirty="0" smtClean="0"/>
              <a:t>a new block (in More Blocks) </a:t>
            </a:r>
            <a:r>
              <a:rPr lang="en-US" i="1" dirty="0" smtClean="0"/>
              <a:t>‘</a:t>
            </a:r>
            <a:r>
              <a:rPr lang="en-US" i="1" dirty="0" smtClean="0"/>
              <a:t>Start </a:t>
            </a:r>
            <a:r>
              <a:rPr lang="en-US" i="1" dirty="0"/>
              <a:t>Game’</a:t>
            </a:r>
            <a:r>
              <a:rPr lang="en-US" dirty="0"/>
              <a:t> handler, and have the </a:t>
            </a:r>
            <a:r>
              <a:rPr lang="en-US" i="1" dirty="0" smtClean="0"/>
              <a:t>on green </a:t>
            </a:r>
            <a:r>
              <a:rPr lang="en-US" i="1" dirty="0"/>
              <a:t>flag </a:t>
            </a:r>
            <a:r>
              <a:rPr lang="en-US" i="1" dirty="0" smtClean="0"/>
              <a:t>handler </a:t>
            </a:r>
            <a:r>
              <a:rPr lang="en-US" dirty="0" smtClean="0"/>
              <a:t>send a ‘Start Game’ message.  (The ‘</a:t>
            </a:r>
            <a:r>
              <a:rPr lang="en-US" dirty="0"/>
              <a:t>Show Game Over’ </a:t>
            </a:r>
            <a:r>
              <a:rPr lang="en-US" dirty="0" smtClean="0"/>
              <a:t>handler / should also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Next Week: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 get rid of the pink background!</a:t>
            </a:r>
          </a:p>
          <a:p>
            <a:r>
              <a:rPr lang="en-US" dirty="0" smtClean="0"/>
              <a:t>We have an ‘unplugged’ activity for kids here at 6:30</a:t>
            </a:r>
          </a:p>
          <a:p>
            <a:r>
              <a:rPr lang="en-US" dirty="0" smtClean="0"/>
              <a:t>We’ll then model that activity in Scratch</a:t>
            </a:r>
          </a:p>
          <a:p>
            <a:r>
              <a:rPr lang="en-US" dirty="0" smtClean="0"/>
              <a:t>We should touch on ‘cloning’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Future topic: </a:t>
            </a:r>
            <a:r>
              <a:rPr lang="en-US" sz="3600" b="1" dirty="0" smtClean="0"/>
              <a:t>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 dirty="0"/>
              <a:t>http://scratch.mit.edu/projects/17450708/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more of the basics of writing software using Scratch (because Scratch is more fun and easy than just about anything else I’ve seen.)</a:t>
            </a:r>
          </a:p>
          <a:p>
            <a:endParaRPr lang="en-US" dirty="0"/>
          </a:p>
          <a:p>
            <a:r>
              <a:rPr lang="en-US" dirty="0" smtClean="0"/>
              <a:t>Learn more of the fun things you can do with Scratch</a:t>
            </a:r>
          </a:p>
          <a:p>
            <a:endParaRPr lang="en-US" dirty="0"/>
          </a:p>
          <a:p>
            <a:r>
              <a:rPr lang="en-US" dirty="0" smtClean="0"/>
              <a:t>Topics will include Messages, “More Blocks”, Clones, Variables</a:t>
            </a:r>
          </a:p>
          <a:p>
            <a:r>
              <a:rPr lang="en-US" dirty="0" smtClean="0"/>
              <a:t>Topics may include deeper use of some basic mechanisms, like the drawing panel and importing graphics,  sound features, and operations (logical and mathematical)</a:t>
            </a:r>
          </a:p>
          <a:p>
            <a:endParaRPr lang="en-US" dirty="0"/>
          </a:p>
          <a:p>
            <a:r>
              <a:rPr lang="en-US" dirty="0" smtClean="0"/>
              <a:t>Hope to also throw in some fun things like oddball features (robots!) video features, alternatives, resources, etc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896" y="457200"/>
            <a:ext cx="7620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Goals for the next 6 weeks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0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programming?  </a:t>
            </a:r>
            <a:endParaRPr lang="en-US" dirty="0"/>
          </a:p>
        </p:txBody>
      </p:sp>
      <p:sp>
        <p:nvSpPr>
          <p:cNvPr id="22" name="Subtitle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Teaching something that is very, very stupid </a:t>
            </a:r>
          </a:p>
          <a:p>
            <a:pPr marL="0" indent="0" algn="ctr">
              <a:buNone/>
            </a:pPr>
            <a:r>
              <a:rPr lang="en-US" sz="3200" dirty="0"/>
              <a:t>to do something that seems smart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When programming, remember that computers do exactly what you tell them.</a:t>
            </a:r>
          </a:p>
        </p:txBody>
      </p:sp>
    </p:spTree>
    <p:extLst>
      <p:ext uri="{BB962C8B-B14F-4D97-AF65-F5344CB8AC3E}">
        <p14:creationId xmlns:p14="http://schemas.microsoft.com/office/powerpoint/2010/main" val="20003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Tonight’s Project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900" b="1" dirty="0" smtClean="0">
                <a:solidFill>
                  <a:srgbClr val="FF0000"/>
                </a:solidFill>
              </a:rPr>
              <a:t>Heart Bounce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Earlier </a:t>
            </a:r>
            <a:r>
              <a:rPr lang="en-US" dirty="0" smtClean="0"/>
              <a:t>project </a:t>
            </a:r>
            <a:r>
              <a:rPr lang="en-US" dirty="0" smtClean="0"/>
              <a:t>was </a:t>
            </a:r>
            <a:r>
              <a:rPr lang="en-US" dirty="0" smtClean="0"/>
              <a:t>“Bat Away</a:t>
            </a:r>
            <a:r>
              <a:rPr lang="en-US" dirty="0" smtClean="0"/>
              <a:t>” or “Pong” </a:t>
            </a:r>
            <a:r>
              <a:rPr lang="en-US" dirty="0" smtClean="0"/>
              <a:t>and </a:t>
            </a:r>
            <a:r>
              <a:rPr lang="en-US" u="sng" dirty="0" smtClean="0"/>
              <a:t>after this slide</a:t>
            </a:r>
            <a:r>
              <a:rPr lang="en-US" dirty="0" smtClean="0"/>
              <a:t>, we’ll change it to “Heart Bounce”</a:t>
            </a:r>
          </a:p>
          <a:p>
            <a:r>
              <a:rPr lang="en-US" dirty="0" smtClean="0"/>
              <a:t>A sprite (bat, heart) moves around the stage</a:t>
            </a:r>
          </a:p>
          <a:p>
            <a:r>
              <a:rPr lang="en-US" dirty="0" smtClean="0"/>
              <a:t>The player uses the paddle to prevent the heart from slipping through.  </a:t>
            </a:r>
          </a:p>
          <a:p>
            <a:r>
              <a:rPr lang="en-US" dirty="0" smtClean="0"/>
              <a:t>If the sprite gets </a:t>
            </a:r>
            <a:r>
              <a:rPr lang="en-US" dirty="0" smtClean="0"/>
              <a:t>past the paddle: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GAME OVER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Warm up: Change the 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Then: </a:t>
            </a:r>
            <a:r>
              <a:rPr lang="en-US" dirty="0" smtClean="0"/>
              <a:t>A </a:t>
            </a:r>
            <a:r>
              <a:rPr lang="en-US" dirty="0" smtClean="0"/>
              <a:t>quick review on script blocks.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</a:t>
            </a:r>
            <a:r>
              <a:rPr lang="en-US" dirty="0" smtClean="0"/>
              <a:t>improvement:  Game </a:t>
            </a:r>
            <a:r>
              <a:rPr lang="en-US" dirty="0" smtClean="0"/>
              <a:t>Start state (“Click to begin”)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Second improvement:</a:t>
            </a:r>
            <a:r>
              <a:rPr lang="en-US" dirty="0"/>
              <a:t> </a:t>
            </a:r>
            <a:r>
              <a:rPr lang="en-US" dirty="0" smtClean="0"/>
              <a:t> “</a:t>
            </a:r>
            <a:r>
              <a:rPr lang="en-US" dirty="0" smtClean="0"/>
              <a:t>Game Over” display </a:t>
            </a:r>
            <a:r>
              <a:rPr lang="en-US" sz="2600" b="1" dirty="0" smtClean="0"/>
              <a:t>(new topic: Messages)</a:t>
            </a:r>
            <a:endParaRPr lang="en-US" b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Optional improvement</a:t>
            </a:r>
            <a:r>
              <a:rPr lang="en-US" dirty="0"/>
              <a:t>:  Score on bounce </a:t>
            </a:r>
            <a:r>
              <a:rPr lang="en-US" dirty="0" smtClean="0"/>
              <a:t>(Variables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Final: Show your project!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5-minute </a:t>
            </a:r>
            <a:r>
              <a:rPr lang="en-US" sz="3600" b="1" dirty="0" err="1" smtClean="0"/>
              <a:t>Warmup</a:t>
            </a:r>
            <a:r>
              <a:rPr lang="en-US" sz="3600" b="1" dirty="0" smtClean="0"/>
              <a:t>!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Change </a:t>
            </a:r>
            <a:r>
              <a:rPr lang="en-US" sz="3600" b="1" dirty="0" smtClean="0"/>
              <a:t>Bat Away into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Heart </a:t>
            </a:r>
            <a:r>
              <a:rPr lang="en-US" sz="3600" b="1" dirty="0" smtClean="0"/>
              <a:t>Bounce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0000" lnSpcReduction="20000"/>
          </a:bodyPr>
          <a:lstStyle/>
          <a:p>
            <a:r>
              <a:rPr lang="en-US" sz="6300" dirty="0" smtClean="0"/>
              <a:t>Go to </a:t>
            </a:r>
            <a:r>
              <a:rPr lang="en-US" sz="6300" u="sng" dirty="0" smtClean="0"/>
              <a:t>scratch.mit.edu</a:t>
            </a:r>
            <a:r>
              <a:rPr lang="en-US" sz="6300" dirty="0" smtClean="0"/>
              <a:t> and sign in if you have an account.</a:t>
            </a:r>
          </a:p>
          <a:p>
            <a:endParaRPr lang="en-US" sz="6300" dirty="0" smtClean="0"/>
          </a:p>
          <a:p>
            <a:r>
              <a:rPr lang="en-US" sz="6300" dirty="0"/>
              <a:t>Start </a:t>
            </a:r>
            <a:r>
              <a:rPr lang="en-US" sz="6300" dirty="0" smtClean="0"/>
              <a:t>with</a:t>
            </a:r>
          </a:p>
          <a:p>
            <a:pPr marL="0" indent="0">
              <a:buNone/>
            </a:pPr>
            <a:r>
              <a:rPr lang="en-US" sz="6300" dirty="0" smtClean="0"/>
              <a:t>white belts</a:t>
            </a:r>
            <a:r>
              <a:rPr lang="en-US" sz="6300" dirty="0"/>
              <a:t>: http://scratch.mit.edu/projects/17731969</a:t>
            </a:r>
            <a:r>
              <a:rPr lang="en-US" sz="6300" dirty="0" smtClean="0"/>
              <a:t>/</a:t>
            </a:r>
            <a:endParaRPr lang="en-US" sz="6300" dirty="0" smtClean="0"/>
          </a:p>
          <a:p>
            <a:endParaRPr lang="en-US" sz="6300" dirty="0" smtClean="0"/>
          </a:p>
          <a:p>
            <a:r>
              <a:rPr lang="en-US" sz="6300" dirty="0" smtClean="0"/>
              <a:t>Change </a:t>
            </a:r>
            <a:r>
              <a:rPr lang="en-US" sz="6300" dirty="0" smtClean="0"/>
              <a:t>the background  </a:t>
            </a:r>
          </a:p>
          <a:p>
            <a:pPr lvl="1"/>
            <a:r>
              <a:rPr lang="en-US" sz="6000" dirty="0" smtClean="0"/>
              <a:t>I </a:t>
            </a:r>
            <a:r>
              <a:rPr lang="en-US" sz="6000" dirty="0" smtClean="0"/>
              <a:t>chose ‘sparkling</a:t>
            </a:r>
            <a:r>
              <a:rPr lang="en-US" sz="6000" dirty="0" smtClean="0"/>
              <a:t>’ from the built-in backgrounds</a:t>
            </a:r>
            <a:endParaRPr lang="en-US" sz="6000" dirty="0" smtClean="0"/>
          </a:p>
          <a:p>
            <a:endParaRPr lang="en-US" sz="6300" dirty="0" smtClean="0"/>
          </a:p>
          <a:p>
            <a:r>
              <a:rPr lang="en-US" sz="6300" dirty="0" smtClean="0"/>
              <a:t>Add a heart </a:t>
            </a:r>
          </a:p>
          <a:p>
            <a:pPr lvl="1"/>
            <a:r>
              <a:rPr lang="en-US" sz="6000" dirty="0" smtClean="0"/>
              <a:t>In my project, there’s a heart.  Move it to your backpack and then replace the bat</a:t>
            </a:r>
            <a:r>
              <a:rPr lang="en-US" sz="6000" dirty="0" smtClean="0"/>
              <a:t>.	</a:t>
            </a:r>
            <a:endParaRPr lang="en-US" sz="6000" dirty="0" smtClean="0"/>
          </a:p>
          <a:p>
            <a:pPr lvl="1"/>
            <a:r>
              <a:rPr lang="en-US" sz="6000" dirty="0" smtClean="0"/>
              <a:t>Or, draw or import your own.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2730639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Pen </a:t>
            </a:r>
            <a:r>
              <a:rPr lang="en-US" dirty="0" smtClean="0">
                <a:solidFill>
                  <a:srgbClr val="0E9A6C"/>
                </a:solidFill>
              </a:rPr>
              <a:t>Drawing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8A55D7"/>
                </a:solidFill>
              </a:rPr>
              <a:t>Looks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159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609600"/>
            <a:ext cx="1734101" cy="60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Events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Today, Introducing messages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“Secret”</a:t>
            </a:r>
            <a:r>
              <a:rPr lang="en-US" sz="3600" b="1" dirty="0" smtClean="0"/>
              <a:t>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Sprites don’t normally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</a:t>
            </a:r>
            <a:r>
              <a:rPr lang="en-US" i="1" dirty="0" smtClean="0"/>
              <a:t>message</a:t>
            </a:r>
          </a:p>
          <a:p>
            <a:endParaRPr lang="en-US" i="1" dirty="0" smtClean="0"/>
          </a:p>
          <a:p>
            <a:r>
              <a:rPr lang="en-US" dirty="0" smtClean="0"/>
              <a:t>Broadcasting and Receiving Messages is better than using a variable to hack in information-passing.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Could it make </a:t>
            </a:r>
            <a:r>
              <a:rPr lang="en-US" dirty="0" smtClean="0">
                <a:solidFill>
                  <a:srgbClr val="0070C0"/>
                </a:solidFill>
              </a:rPr>
              <a:t>Heart Bounce </a:t>
            </a:r>
            <a:r>
              <a:rPr lang="en-US" dirty="0" smtClean="0">
                <a:solidFill>
                  <a:srgbClr val="0070C0"/>
                </a:solidFill>
              </a:rPr>
              <a:t>better?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paddle doesn’t know if the sprite goes out of bounds.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sprite (ball, bat, heart, whatever) DOES know 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Let it tell anything that cares!</a:t>
            </a:r>
            <a:endParaRPr lang="en-US" sz="2600" dirty="0" smtClean="0">
              <a:solidFill>
                <a:srgbClr val="7030A0"/>
              </a:solidFill>
            </a:endParaRPr>
          </a:p>
          <a:p>
            <a:pPr marL="0" indent="0" algn="r">
              <a:buNone/>
            </a:pP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9600"/>
            <a:ext cx="1676229" cy="1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Heart Bounce</a:t>
            </a:r>
            <a:r>
              <a:rPr lang="en-US" sz="4000" b="1" dirty="0" smtClean="0"/>
              <a:t> – next steps in the puzzle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Game Start </a:t>
            </a:r>
            <a:r>
              <a:rPr lang="en-US" sz="2800" b="1" dirty="0" smtClean="0"/>
              <a:t>screen</a:t>
            </a:r>
          </a:p>
          <a:p>
            <a:pPr>
              <a:buFontTx/>
              <a:buChar char="-"/>
            </a:pPr>
            <a:r>
              <a:rPr lang="en-US" dirty="0" smtClean="0"/>
              <a:t>I </a:t>
            </a:r>
            <a:r>
              <a:rPr lang="en-US" dirty="0" smtClean="0"/>
              <a:t>was able to make an opening message that disappeared when the game starts, without sending a </a:t>
            </a:r>
            <a:r>
              <a:rPr lang="en-US" i="1" dirty="0" smtClean="0"/>
              <a:t>message</a:t>
            </a:r>
            <a:r>
              <a:rPr lang="en-US" dirty="0" smtClean="0"/>
              <a:t>.  How?  (Tip: when does the heart start moving?)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/>
              <a:t>Game End </a:t>
            </a:r>
            <a:r>
              <a:rPr lang="en-US" sz="2600" b="1" dirty="0" smtClean="0"/>
              <a:t>screen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When the heart makes it past the </a:t>
            </a:r>
            <a:r>
              <a:rPr lang="en-US" dirty="0" smtClean="0"/>
              <a:t>paddle and touches the , </a:t>
            </a:r>
            <a:r>
              <a:rPr lang="en-US" dirty="0" smtClean="0"/>
              <a:t>the heart should send a message out.  The ‘end of game’ sprite should appear and all others should disappear.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Stuck? Look at </a:t>
            </a:r>
            <a:r>
              <a:rPr lang="en-US" dirty="0"/>
              <a:t>http://</a:t>
            </a:r>
            <a:r>
              <a:rPr lang="en-US" dirty="0" smtClean="0"/>
              <a:t>scratch.mit.edu/projects/13500919</a:t>
            </a:r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9455</TotalTime>
  <Words>1060</Words>
  <Application>Microsoft Office PowerPoint</Application>
  <PresentationFormat>On-screen Show (4:3)</PresentationFormat>
  <Paragraphs>146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Goals</vt:lpstr>
      <vt:lpstr> What is programming?  </vt:lpstr>
      <vt:lpstr>Tonight’s Project: Heart Bounce!  </vt:lpstr>
      <vt:lpstr>5-minute Warmup!  Change Bat Away into  Heart Bounce </vt:lpstr>
      <vt:lpstr>A quick refresher on code blocks</vt:lpstr>
      <vt:lpstr>Events  </vt:lpstr>
      <vt:lpstr>“Secret” Messages (events to broadcast and receive)</vt:lpstr>
      <vt:lpstr>Heart Bounce – next steps in the puzzle</vt:lpstr>
      <vt:lpstr>Add a simple Message to Heart Bounce</vt:lpstr>
      <vt:lpstr>Here are my scripts</vt:lpstr>
      <vt:lpstr>Data.  Also called Variables</vt:lpstr>
      <vt:lpstr>Next steps:</vt:lpstr>
      <vt:lpstr>Next Week:</vt:lpstr>
      <vt:lpstr>Future topic: cloning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 Whitfield</cp:lastModifiedBy>
  <cp:revision>143</cp:revision>
  <dcterms:created xsi:type="dcterms:W3CDTF">2013-09-15T06:25:19Z</dcterms:created>
  <dcterms:modified xsi:type="dcterms:W3CDTF">2014-02-10T20:20:10Z</dcterms:modified>
</cp:coreProperties>
</file>