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62" r:id="rId3"/>
    <p:sldId id="259" r:id="rId4"/>
    <p:sldId id="258" r:id="rId5"/>
    <p:sldId id="266" r:id="rId6"/>
    <p:sldId id="274" r:id="rId7"/>
    <p:sldId id="275" r:id="rId8"/>
    <p:sldId id="287" r:id="rId9"/>
    <p:sldId id="283" r:id="rId10"/>
    <p:sldId id="272" r:id="rId11"/>
    <p:sldId id="289" r:id="rId12"/>
    <p:sldId id="27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278589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Asteroids, the Game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Warmup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Review: Controls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Introduce: Clones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Next step: evolution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Wrap up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Data.  Also called Variables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 have information that changes, use “variables”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data might you want?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Smallest change:  Add the score (“points”)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chemeClr val="bg1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improvement: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bg1"/>
                </a:solidFill>
              </a:rPr>
              <a:t>Let the ship move about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Alternatives: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boost and stop when up is released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“Up key” to increase velocity, down key to slow down or stop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“go to” and “point in” blocks from before are very, very helpful!</a:t>
            </a:r>
          </a:p>
          <a:p>
            <a:pPr marL="0" indent="0">
              <a:buNone/>
            </a:pPr>
            <a:endParaRPr lang="en-US" sz="2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Improve the Art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Images.google.com is my friend. 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“You Win”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 added it to the game, but the best games just increase the challenge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Increase the challenge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Rather than ending after clearing the asteroid field, start the next level with more and/or faster asteroids.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Like ‘real’ asteroids, have a ship come along that fires at you.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steps: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games give you </a:t>
            </a:r>
            <a:r>
              <a:rPr lang="en-US" sz="3100" b="1" dirty="0" smtClean="0">
                <a:solidFill>
                  <a:schemeClr val="bg1"/>
                </a:solidFill>
              </a:rPr>
              <a:t>multiple lives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set it to ‘3’ on green flag, decrement when the asteroid hits the ship, and send ‘show game over’ when it drops to zero.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‘refactor’ the code so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Restart the game on </a:t>
            </a:r>
            <a:r>
              <a:rPr lang="en-US" sz="2600" b="1" dirty="0">
                <a:solidFill>
                  <a:schemeClr val="bg1"/>
                </a:solidFill>
              </a:rPr>
              <a:t>a mouse </a:t>
            </a:r>
            <a:r>
              <a:rPr lang="en-US" sz="2600" b="1" dirty="0" smtClean="0">
                <a:solidFill>
                  <a:schemeClr val="bg1"/>
                </a:solidFill>
              </a:rPr>
              <a:t>click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(&amp; change user messages)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must remove </a:t>
            </a:r>
            <a:r>
              <a:rPr lang="en-US" dirty="0" smtClean="0">
                <a:solidFill>
                  <a:schemeClr val="bg1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‘stop all’</a:t>
            </a:r>
          </a:p>
          <a:p>
            <a:r>
              <a:rPr lang="en-US" dirty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event-message </a:t>
            </a:r>
            <a:r>
              <a:rPr lang="en-US" dirty="0">
                <a:solidFill>
                  <a:schemeClr val="bg1"/>
                </a:solidFill>
              </a:rPr>
              <a:t>called “Start Game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I think I could merge </a:t>
            </a:r>
            <a:r>
              <a:rPr lang="en-US" dirty="0" smtClean="0">
                <a:solidFill>
                  <a:schemeClr val="bg1"/>
                </a:solidFill>
              </a:rPr>
              <a:t>all the information sprites (“How to start”, “Game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r>
              <a:rPr lang="en-US" dirty="0" smtClean="0">
                <a:solidFill>
                  <a:schemeClr val="bg1"/>
                </a:solidFill>
              </a:rPr>
              <a:t>”) into </a:t>
            </a:r>
            <a:r>
              <a:rPr lang="en-US" dirty="0">
                <a:solidFill>
                  <a:schemeClr val="bg1"/>
                </a:solidFill>
              </a:rPr>
              <a:t>one sprite.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make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costume in the </a:t>
            </a:r>
            <a:r>
              <a:rPr lang="en-US" dirty="0" smtClean="0">
                <a:solidFill>
                  <a:schemeClr val="bg1"/>
                </a:solidFill>
              </a:rPr>
              <a:t>sprite (“Game Over, play again?”)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I need a new “You were hit” message, rather than just “You Lose”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would put message handlers on the messaging sprite to set the correct costume to match the messages.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move </a:t>
            </a:r>
            <a:r>
              <a:rPr lang="en-US" dirty="0" smtClean="0">
                <a:solidFill>
                  <a:schemeClr val="bg1"/>
                </a:solidFill>
              </a:rPr>
              <a:t>nearly all </a:t>
            </a:r>
            <a:r>
              <a:rPr lang="en-US" dirty="0">
                <a:solidFill>
                  <a:schemeClr val="bg1"/>
                </a:solidFill>
              </a:rPr>
              <a:t>of the existing code in the ‘on Green Flag’ event into </a:t>
            </a:r>
            <a:r>
              <a:rPr lang="en-US" dirty="0" smtClean="0">
                <a:solidFill>
                  <a:schemeClr val="bg1"/>
                </a:solidFill>
              </a:rPr>
              <a:t>a new block (in More Blocks) </a:t>
            </a:r>
            <a:r>
              <a:rPr lang="en-US" i="1" dirty="0" smtClean="0">
                <a:solidFill>
                  <a:schemeClr val="bg1"/>
                </a:solidFill>
              </a:rPr>
              <a:t>‘Start </a:t>
            </a:r>
            <a:r>
              <a:rPr lang="en-US" i="1" dirty="0">
                <a:solidFill>
                  <a:schemeClr val="bg1"/>
                </a:solidFill>
              </a:rPr>
              <a:t>Game’</a:t>
            </a:r>
            <a:r>
              <a:rPr lang="en-US" dirty="0">
                <a:solidFill>
                  <a:schemeClr val="bg1"/>
                </a:solidFill>
              </a:rPr>
              <a:t> handler, and have the </a:t>
            </a:r>
            <a:r>
              <a:rPr lang="en-US" i="1" dirty="0" smtClean="0">
                <a:solidFill>
                  <a:schemeClr val="bg1"/>
                </a:solidFill>
              </a:rPr>
              <a:t>on green </a:t>
            </a:r>
            <a:r>
              <a:rPr lang="en-US" i="1" dirty="0">
                <a:solidFill>
                  <a:schemeClr val="bg1"/>
                </a:solidFill>
              </a:rPr>
              <a:t>flag </a:t>
            </a:r>
            <a:r>
              <a:rPr lang="en-US" i="1" dirty="0" smtClean="0">
                <a:solidFill>
                  <a:schemeClr val="bg1"/>
                </a:solidFill>
              </a:rPr>
              <a:t>handler </a:t>
            </a:r>
            <a:r>
              <a:rPr lang="en-US" dirty="0" smtClean="0">
                <a:solidFill>
                  <a:schemeClr val="bg1"/>
                </a:solidFill>
              </a:rPr>
              <a:t>send a ‘Start Game’ message.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Bonus Material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Multiplayer Scratch depends on Cloud Variables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I’m still a ‘new scratcher’, but some kids in here have it!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looked like a fun game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http://scratch.mit.edu/projects/12785898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Did you like this class?  What should I cover next?  Maybe some physics?  (Bounce, tension)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I’ve been putting projects that wow me here: http://scratch.mit.edu/studios/353880</a:t>
            </a:r>
          </a:p>
          <a:p>
            <a:r>
              <a:rPr lang="en-US" dirty="0">
                <a:solidFill>
                  <a:schemeClr val="bg1"/>
                </a:solidFill>
              </a:rPr>
              <a:t>I’ve been putting projects that are easy to learn from here: http://scratch.mit.edu/studios/246979/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bg1">
                    <a:lumMod val="75000"/>
                  </a:schemeClr>
                </a:solidFill>
              </a:rPr>
              <a:t>Tonight: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  <a:scene3d>
            <a:camera prst="perspectiveRelaxedModerately" fov="6000000">
              <a:rot lat="19800000" lon="0" rev="0"/>
            </a:camera>
            <a:lightRig rig="threePt" dir="t"/>
          </a:scene3d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We will take a project with some costumes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space ship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 bullet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An asteroid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Warm up: Change the space ship to rotate and move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A quick review on script blocks.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First improvement:  Make more asteroids (using Cloning)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Then: make them move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Second improvement:  Add bullets!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Optional improvement:  Score on hit (Variables)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Final: Show your project!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Epilogue: Bonus: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http://scratch.mit.edu/projects/16743509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2870" y="675026"/>
            <a:ext cx="3238259" cy="1015663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bg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Asteroids</a:t>
            </a:r>
            <a:endParaRPr lang="en-US" sz="6000" b="1" cap="none" spc="50" dirty="0">
              <a:ln w="9525" cmpd="sng">
                <a:solidFill>
                  <a:schemeClr val="bg1"/>
                </a:solidFill>
                <a:prstDash val="solid"/>
              </a:ln>
              <a:noFill/>
              <a:effectLst>
                <a:glow rad="38100">
                  <a:schemeClr val="bg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5 minute </a:t>
            </a:r>
            <a:r>
              <a:rPr lang="en-US" sz="3600" b="1" dirty="0" err="1" smtClean="0">
                <a:solidFill>
                  <a:schemeClr val="bg1"/>
                </a:solidFill>
              </a:rPr>
              <a:t>Warmup</a:t>
            </a:r>
            <a:r>
              <a:rPr lang="en-US" sz="3600" b="1" dirty="0" smtClean="0">
                <a:solidFill>
                  <a:schemeClr val="bg1"/>
                </a:solidFill>
              </a:rPr>
              <a:t>!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Launch your asteroid game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7500" lnSpcReduction="20000"/>
          </a:bodyPr>
          <a:lstStyle/>
          <a:p>
            <a:r>
              <a:rPr lang="en-US" sz="6300" dirty="0" smtClean="0">
                <a:solidFill>
                  <a:schemeClr val="bg1"/>
                </a:solidFill>
              </a:rPr>
              <a:t>Go to </a:t>
            </a:r>
            <a:r>
              <a:rPr lang="en-US" sz="6300" u="sng" dirty="0" smtClean="0">
                <a:solidFill>
                  <a:schemeClr val="bg1"/>
                </a:solidFill>
              </a:rPr>
              <a:t>scratch.mit.edu</a:t>
            </a:r>
            <a:r>
              <a:rPr lang="en-US" sz="6300" dirty="0" smtClean="0">
                <a:solidFill>
                  <a:schemeClr val="bg1"/>
                </a:solidFill>
              </a:rPr>
              <a:t> and sign in if you have an account.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>
                <a:solidFill>
                  <a:schemeClr val="bg1"/>
                </a:solidFill>
              </a:rPr>
              <a:t>Start </a:t>
            </a:r>
            <a:r>
              <a:rPr lang="en-US" sz="6300" dirty="0" smtClean="0">
                <a:solidFill>
                  <a:schemeClr val="bg1"/>
                </a:solidFill>
              </a:rPr>
              <a:t>with scratch.mit.edu/projects/17772258</a:t>
            </a:r>
          </a:p>
          <a:p>
            <a:pPr marL="0" indent="0">
              <a:buNone/>
            </a:pPr>
            <a:r>
              <a:rPr lang="en-US" sz="6300" dirty="0" smtClean="0">
                <a:solidFill>
                  <a:schemeClr val="bg1"/>
                </a:solidFill>
              </a:rPr>
              <a:t>(Re-mix it to make your own copy)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Change the background  </a:t>
            </a:r>
          </a:p>
          <a:p>
            <a:pPr lvl="1"/>
            <a:r>
              <a:rPr lang="en-US" sz="6000" dirty="0" smtClean="0">
                <a:solidFill>
                  <a:schemeClr val="bg1"/>
                </a:solidFill>
              </a:rPr>
              <a:t>I chose ‘stars’ from the built-in backgrounds</a:t>
            </a:r>
          </a:p>
          <a:p>
            <a:pPr lvl="1"/>
            <a:endParaRPr lang="en-US" sz="6000" dirty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Make the ship rotate (by 8 degrees) when you press right or left keys</a:t>
            </a:r>
            <a:r>
              <a:rPr lang="en-US" dirty="0" smtClean="0"/>
              <a:t>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194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457643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Control</a:t>
            </a:r>
            <a:endParaRPr lang="en-US" dirty="0" smtClean="0">
              <a:solidFill>
                <a:srgbClr val="8A55D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24144"/>
            <a:ext cx="1930700" cy="6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Events and Messages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bg1"/>
                </a:solidFill>
              </a:rPr>
              <a:t>What are some important game events? 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Fire!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You Lose (or Asteroid Impact)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Clones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Making more sprites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times, you will want several of a thing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paint more than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attach script to each one</a:t>
            </a: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So, Scratch lets you easily ‘clone’ one of your sprites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We’ll start by cloning the asteroid</a:t>
            </a:r>
          </a:p>
          <a:p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0526"/>
            <a:ext cx="1795882" cy="264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Clones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0299" y="6858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Clones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524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Clones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Asteroids – next steps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6089"/>
            <a:ext cx="5562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 b="1" dirty="0" smtClean="0">
                <a:solidFill>
                  <a:schemeClr val="bg1"/>
                </a:solidFill>
              </a:rPr>
              <a:t>Asteroid Clones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The game starts with 3 huge asteroids.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If a bullet hits a small asteroid, you Score!!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a bullet hits a bigger asteroid, it breaks up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it goes off the screen, it shows up on the other side.  Just use the backpack to copy that code from</a:t>
            </a:r>
            <a:endParaRPr lang="en-US" sz="4500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>
                <a:solidFill>
                  <a:schemeClr val="bg1"/>
                </a:solidFill>
              </a:rPr>
              <a:t>http://</a:t>
            </a:r>
            <a:r>
              <a:rPr lang="en-US" sz="4500" dirty="0" smtClean="0">
                <a:solidFill>
                  <a:schemeClr val="bg1"/>
                </a:solidFill>
              </a:rPr>
              <a:t>scratch.mit.edu/projects/17450708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126"/>
            <a:ext cx="2718419" cy="62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the space ship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sets up the game’s starting 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handles all key presses    (up, down, right, left, space)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detects if an asteroid hits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(movement….)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0443"/>
            <a:ext cx="1813029" cy="264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1371600"/>
            <a:ext cx="2515263" cy="329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09" y="4973406"/>
            <a:ext cx="2191111" cy="1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bullets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easier to start coding with just one bullet (not using clones),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it’s easier to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</a:t>
            </a:r>
            <a:r>
              <a:rPr lang="en-US" dirty="0" smtClean="0">
                <a:solidFill>
                  <a:schemeClr val="bg1"/>
                </a:solidFill>
              </a:rPr>
              <a:t>, too.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Since the space ship does the firing, it can send a message to the master bullet, which receives the Fire message.  (below left)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Bullet logic is less tricky with “Go to” and “point in”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Note: it deletes itself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7600"/>
            <a:ext cx="2134086" cy="2807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58" y="3111376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11640</TotalTime>
  <Words>785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Tonight:  </vt:lpstr>
      <vt:lpstr>5 minute Warmup!  Launch your asteroid game</vt:lpstr>
      <vt:lpstr>A quick refresher on code blocks</vt:lpstr>
      <vt:lpstr>Events and Messages  </vt:lpstr>
      <vt:lpstr>Clones Making more sprites</vt:lpstr>
      <vt:lpstr>Asteroids – next steps</vt:lpstr>
      <vt:lpstr>Let’s talk about the space ship</vt:lpstr>
      <vt:lpstr>Let’s talk about bullets</vt:lpstr>
      <vt:lpstr>Data.  Also called Variables</vt:lpstr>
      <vt:lpstr>Next improvement:</vt:lpstr>
      <vt:lpstr>Next steps:</vt:lpstr>
      <vt:lpstr>Bonus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170</cp:revision>
  <dcterms:created xsi:type="dcterms:W3CDTF">2013-09-15T06:25:19Z</dcterms:created>
  <dcterms:modified xsi:type="dcterms:W3CDTF">2014-02-26T02:28:49Z</dcterms:modified>
</cp:coreProperties>
</file>