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F00"/>
    <a:srgbClr val="FF2600"/>
    <a:srgbClr val="FF9300"/>
    <a:srgbClr val="FF40FF"/>
    <a:srgbClr val="0432FF"/>
    <a:srgbClr val="941651"/>
    <a:srgbClr val="929000"/>
    <a:srgbClr val="73FB79"/>
    <a:srgbClr val="EBEBEB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319-A8D6-AB46-A681-C3AE92F1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A2FA-265B-2745-A8A3-8201CFAE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819-8C09-4349-9CFC-D3A2789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E555-C6E5-D147-B79D-5531D22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AF9-87A1-BE4B-98E1-D9F9B0A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3E4-25C7-A74F-915E-65C78DEB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448-DFCE-DA49-99B6-9CF22CA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0027-9742-7E43-9917-37C1FAD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8E7-3E69-0C45-937E-B1FF774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BD27-C877-4846-BF7B-2228909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FC19-70E8-E046-BDCA-A079867F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1389-4AA9-6C47-8B78-BEE32F53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777-D761-4D48-B23C-3C2B0DA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CF8-1E15-A34C-82BF-AEFF5F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4BD-7789-BD48-A3E6-857DA00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205-864A-7D4E-AD51-2A9B3C9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E08-62DF-144F-ADA1-CEF5D154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715B-9075-F746-B3A0-71FD5F5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3C9-734C-1245-9E72-847C284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51A7-7510-C747-9601-873389B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F420-AD39-4B4E-B83C-209AD2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94F-4872-BD4F-AE64-BE10ADCC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E96-C96B-F14C-9BAE-797505B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903F-415A-6148-BF2E-500A32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42D4-D983-7D49-B002-A01B9A2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D2-EB7C-914A-990A-C4200B9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B3B-0E60-A045-B0D3-7B4A300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736E-9464-2C46-BB08-C72827B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0339-82FC-194A-A7C5-7783661E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7F2-42AD-8347-B35A-B627BA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E5F-16C4-4E44-9B66-7FF00F0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8B9-CECA-5A43-B0F1-9C8960C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A85C-8EAF-6A40-8077-B719D0A1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DFC7-6D1A-EE47-B934-A73729A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BBE4-C101-0342-89E3-213B8E1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F268-A773-8C4C-B5FA-F62070DC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D00B-1294-E34B-80A6-2F13258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87824-0179-C147-85F2-FF56D816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231EB-BADF-134F-BCB3-D70419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867-E951-2549-AD7D-2D4F9C5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90A5-1AED-E746-B0A4-47F82F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94A3-8EF0-954C-86C7-086EF8A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596-CBD3-424B-B6AA-D24D741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A2ABE-676C-BB45-83BE-36471AF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CFA2-670C-A142-AC91-B27FBF5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6A82-732B-184C-B51D-CEB8A49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594-21BF-F846-B2D5-64A6B36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C0B-DCB4-8D44-ADA4-4389546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1B2A-92F7-1D45-B9BC-D45A603E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D40A-61B6-4A46-A8D1-71B7E6C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2168-02C2-8F42-A4A8-58A82DF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C47D-3E87-1A41-A657-98B5446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3DC-5CAB-8D46-8BC7-7231547C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DDD1-60B2-2048-B51A-8C745DFF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9D0-1DE9-4742-8FD1-B071B20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9E7-F3D6-3348-ACDA-FC20EB3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616C-2218-6141-8E4A-2552952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0E7E-8ECE-7B43-96E2-0047FAA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59D4D-5966-DE4C-82EA-523EDC4A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EDE4-CF1A-144D-A548-2DF4CC9C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00-78EB-4945-B3D2-F79067A25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F0AA-610D-3641-AC20-4895266A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89F-567C-E047-97C8-C2604D96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3F9DD8-A97B-0542-9ACE-E86F5487425E}"/>
              </a:ext>
            </a:extLst>
          </p:cNvPr>
          <p:cNvSpPr/>
          <p:nvPr/>
        </p:nvSpPr>
        <p:spPr>
          <a:xfrm>
            <a:off x="596280" y="1175693"/>
            <a:ext cx="10613050" cy="4132388"/>
          </a:xfrm>
          <a:custGeom>
            <a:avLst/>
            <a:gdLst>
              <a:gd name="connsiteX0" fmla="*/ 230730 w 9928065"/>
              <a:gd name="connsiteY0" fmla="*/ 0 h 4340136"/>
              <a:gd name="connsiteX1" fmla="*/ 2314363 w 9928065"/>
              <a:gd name="connsiteY1" fmla="*/ 119921 h 4340136"/>
              <a:gd name="connsiteX2" fmla="*/ 4787740 w 9928065"/>
              <a:gd name="connsiteY2" fmla="*/ 404734 h 4340136"/>
              <a:gd name="connsiteX3" fmla="*/ 4637838 w 9928065"/>
              <a:gd name="connsiteY3" fmla="*/ 2308485 h 4340136"/>
              <a:gd name="connsiteX4" fmla="*/ 1085170 w 9928065"/>
              <a:gd name="connsiteY4" fmla="*/ 2233534 h 4340136"/>
              <a:gd name="connsiteX5" fmla="*/ 5878 w 9928065"/>
              <a:gd name="connsiteY5" fmla="*/ 3207895 h 4340136"/>
              <a:gd name="connsiteX6" fmla="*/ 770376 w 9928065"/>
              <a:gd name="connsiteY6" fmla="*/ 4302177 h 4340136"/>
              <a:gd name="connsiteX7" fmla="*/ 3093852 w 9928065"/>
              <a:gd name="connsiteY7" fmla="*/ 4107305 h 4340136"/>
              <a:gd name="connsiteX8" fmla="*/ 4997602 w 9928065"/>
              <a:gd name="connsiteY8" fmla="*/ 4287187 h 4340136"/>
              <a:gd name="connsiteX9" fmla="*/ 6121865 w 9928065"/>
              <a:gd name="connsiteY9" fmla="*/ 3342806 h 4340136"/>
              <a:gd name="connsiteX10" fmla="*/ 6676501 w 9928065"/>
              <a:gd name="connsiteY10" fmla="*/ 539646 h 4340136"/>
              <a:gd name="connsiteX11" fmla="*/ 9074927 w 9928065"/>
              <a:gd name="connsiteY11" fmla="*/ 359764 h 4340136"/>
              <a:gd name="connsiteX12" fmla="*/ 9854416 w 9928065"/>
              <a:gd name="connsiteY12" fmla="*/ 1873770 h 4340136"/>
              <a:gd name="connsiteX13" fmla="*/ 7455989 w 9928065"/>
              <a:gd name="connsiteY13" fmla="*/ 2353455 h 4340136"/>
              <a:gd name="connsiteX14" fmla="*/ 7381038 w 9928065"/>
              <a:gd name="connsiteY14" fmla="*/ 3852472 h 4340136"/>
              <a:gd name="connsiteX15" fmla="*/ 9734494 w 9928065"/>
              <a:gd name="connsiteY15" fmla="*/ 4242216 h 4340136"/>
              <a:gd name="connsiteX0" fmla="*/ 230812 w 9928147"/>
              <a:gd name="connsiteY0" fmla="*/ 0 h 4313214"/>
              <a:gd name="connsiteX1" fmla="*/ 2314445 w 9928147"/>
              <a:gd name="connsiteY1" fmla="*/ 119921 h 4313214"/>
              <a:gd name="connsiteX2" fmla="*/ 4787822 w 9928147"/>
              <a:gd name="connsiteY2" fmla="*/ 404734 h 4313214"/>
              <a:gd name="connsiteX3" fmla="*/ 4637920 w 9928147"/>
              <a:gd name="connsiteY3" fmla="*/ 2308485 h 4313214"/>
              <a:gd name="connsiteX4" fmla="*/ 1085252 w 9928147"/>
              <a:gd name="connsiteY4" fmla="*/ 2233534 h 4313214"/>
              <a:gd name="connsiteX5" fmla="*/ 5960 w 9928147"/>
              <a:gd name="connsiteY5" fmla="*/ 3207895 h 4313214"/>
              <a:gd name="connsiteX6" fmla="*/ 770458 w 9928147"/>
              <a:gd name="connsiteY6" fmla="*/ 4302177 h 4313214"/>
              <a:gd name="connsiteX7" fmla="*/ 3125154 w 9928147"/>
              <a:gd name="connsiteY7" fmla="*/ 3800991 h 4313214"/>
              <a:gd name="connsiteX8" fmla="*/ 4997684 w 9928147"/>
              <a:gd name="connsiteY8" fmla="*/ 4287187 h 4313214"/>
              <a:gd name="connsiteX9" fmla="*/ 6121947 w 9928147"/>
              <a:gd name="connsiteY9" fmla="*/ 3342806 h 4313214"/>
              <a:gd name="connsiteX10" fmla="*/ 6676583 w 9928147"/>
              <a:gd name="connsiteY10" fmla="*/ 539646 h 4313214"/>
              <a:gd name="connsiteX11" fmla="*/ 9075009 w 9928147"/>
              <a:gd name="connsiteY11" fmla="*/ 359764 h 4313214"/>
              <a:gd name="connsiteX12" fmla="*/ 9854498 w 9928147"/>
              <a:gd name="connsiteY12" fmla="*/ 1873770 h 4313214"/>
              <a:gd name="connsiteX13" fmla="*/ 7456071 w 9928147"/>
              <a:gd name="connsiteY13" fmla="*/ 2353455 h 4313214"/>
              <a:gd name="connsiteX14" fmla="*/ 7381120 w 9928147"/>
              <a:gd name="connsiteY14" fmla="*/ 3852472 h 4313214"/>
              <a:gd name="connsiteX15" fmla="*/ 9734576 w 9928147"/>
              <a:gd name="connsiteY15" fmla="*/ 4242216 h 4313214"/>
              <a:gd name="connsiteX0" fmla="*/ 253893 w 9951228"/>
              <a:gd name="connsiteY0" fmla="*/ 0 h 4367201"/>
              <a:gd name="connsiteX1" fmla="*/ 2337526 w 9951228"/>
              <a:gd name="connsiteY1" fmla="*/ 119921 h 4367201"/>
              <a:gd name="connsiteX2" fmla="*/ 4810903 w 9951228"/>
              <a:gd name="connsiteY2" fmla="*/ 404734 h 4367201"/>
              <a:gd name="connsiteX3" fmla="*/ 4661001 w 9951228"/>
              <a:gd name="connsiteY3" fmla="*/ 2308485 h 4367201"/>
              <a:gd name="connsiteX4" fmla="*/ 1108333 w 9951228"/>
              <a:gd name="connsiteY4" fmla="*/ 2233534 h 4367201"/>
              <a:gd name="connsiteX5" fmla="*/ 29041 w 9951228"/>
              <a:gd name="connsiteY5" fmla="*/ 3207895 h 4367201"/>
              <a:gd name="connsiteX6" fmla="*/ 564592 w 9951228"/>
              <a:gd name="connsiteY6" fmla="*/ 4356876 h 4367201"/>
              <a:gd name="connsiteX7" fmla="*/ 3148235 w 9951228"/>
              <a:gd name="connsiteY7" fmla="*/ 3800991 h 4367201"/>
              <a:gd name="connsiteX8" fmla="*/ 5020765 w 9951228"/>
              <a:gd name="connsiteY8" fmla="*/ 4287187 h 4367201"/>
              <a:gd name="connsiteX9" fmla="*/ 6145028 w 9951228"/>
              <a:gd name="connsiteY9" fmla="*/ 3342806 h 4367201"/>
              <a:gd name="connsiteX10" fmla="*/ 6699664 w 9951228"/>
              <a:gd name="connsiteY10" fmla="*/ 539646 h 4367201"/>
              <a:gd name="connsiteX11" fmla="*/ 9098090 w 9951228"/>
              <a:gd name="connsiteY11" fmla="*/ 359764 h 4367201"/>
              <a:gd name="connsiteX12" fmla="*/ 9877579 w 9951228"/>
              <a:gd name="connsiteY12" fmla="*/ 1873770 h 4367201"/>
              <a:gd name="connsiteX13" fmla="*/ 7479152 w 9951228"/>
              <a:gd name="connsiteY13" fmla="*/ 2353455 h 4367201"/>
              <a:gd name="connsiteX14" fmla="*/ 7404201 w 9951228"/>
              <a:gd name="connsiteY14" fmla="*/ 3852472 h 4367201"/>
              <a:gd name="connsiteX15" fmla="*/ 9757657 w 9951228"/>
              <a:gd name="connsiteY15" fmla="*/ 4242216 h 4367201"/>
              <a:gd name="connsiteX0" fmla="*/ 253893 w 9951228"/>
              <a:gd name="connsiteY0" fmla="*/ 0 h 4409950"/>
              <a:gd name="connsiteX1" fmla="*/ 2337526 w 9951228"/>
              <a:gd name="connsiteY1" fmla="*/ 119921 h 4409950"/>
              <a:gd name="connsiteX2" fmla="*/ 4810903 w 9951228"/>
              <a:gd name="connsiteY2" fmla="*/ 404734 h 4409950"/>
              <a:gd name="connsiteX3" fmla="*/ 4661001 w 9951228"/>
              <a:gd name="connsiteY3" fmla="*/ 2308485 h 4409950"/>
              <a:gd name="connsiteX4" fmla="*/ 1108333 w 9951228"/>
              <a:gd name="connsiteY4" fmla="*/ 2233534 h 4409950"/>
              <a:gd name="connsiteX5" fmla="*/ 29041 w 9951228"/>
              <a:gd name="connsiteY5" fmla="*/ 3207895 h 4409950"/>
              <a:gd name="connsiteX6" fmla="*/ 564592 w 9951228"/>
              <a:gd name="connsiteY6" fmla="*/ 4356876 h 4409950"/>
              <a:gd name="connsiteX7" fmla="*/ 3148235 w 9951228"/>
              <a:gd name="connsiteY7" fmla="*/ 3800991 h 4409950"/>
              <a:gd name="connsiteX8" fmla="*/ 5020765 w 9951228"/>
              <a:gd name="connsiteY8" fmla="*/ 4287187 h 4409950"/>
              <a:gd name="connsiteX9" fmla="*/ 6145028 w 9951228"/>
              <a:gd name="connsiteY9" fmla="*/ 3342806 h 4409950"/>
              <a:gd name="connsiteX10" fmla="*/ 6699664 w 9951228"/>
              <a:gd name="connsiteY10" fmla="*/ 539646 h 4409950"/>
              <a:gd name="connsiteX11" fmla="*/ 9098090 w 9951228"/>
              <a:gd name="connsiteY11" fmla="*/ 359764 h 4409950"/>
              <a:gd name="connsiteX12" fmla="*/ 9877579 w 9951228"/>
              <a:gd name="connsiteY12" fmla="*/ 1873770 h 4409950"/>
              <a:gd name="connsiteX13" fmla="*/ 7479152 w 9951228"/>
              <a:gd name="connsiteY13" fmla="*/ 2353455 h 4409950"/>
              <a:gd name="connsiteX14" fmla="*/ 7404201 w 9951228"/>
              <a:gd name="connsiteY14" fmla="*/ 3852472 h 4409950"/>
              <a:gd name="connsiteX15" fmla="*/ 9757657 w 9951228"/>
              <a:gd name="connsiteY15" fmla="*/ 4242216 h 4409950"/>
              <a:gd name="connsiteX0" fmla="*/ 253893 w 9944035"/>
              <a:gd name="connsiteY0" fmla="*/ 0 h 4409950"/>
              <a:gd name="connsiteX1" fmla="*/ 2337526 w 9944035"/>
              <a:gd name="connsiteY1" fmla="*/ 119921 h 4409950"/>
              <a:gd name="connsiteX2" fmla="*/ 4810903 w 9944035"/>
              <a:gd name="connsiteY2" fmla="*/ 404734 h 4409950"/>
              <a:gd name="connsiteX3" fmla="*/ 4661001 w 9944035"/>
              <a:gd name="connsiteY3" fmla="*/ 2308485 h 4409950"/>
              <a:gd name="connsiteX4" fmla="*/ 1108333 w 9944035"/>
              <a:gd name="connsiteY4" fmla="*/ 2233534 h 4409950"/>
              <a:gd name="connsiteX5" fmla="*/ 29041 w 9944035"/>
              <a:gd name="connsiteY5" fmla="*/ 3207895 h 4409950"/>
              <a:gd name="connsiteX6" fmla="*/ 564592 w 9944035"/>
              <a:gd name="connsiteY6" fmla="*/ 4356876 h 4409950"/>
              <a:gd name="connsiteX7" fmla="*/ 3148235 w 9944035"/>
              <a:gd name="connsiteY7" fmla="*/ 3800991 h 4409950"/>
              <a:gd name="connsiteX8" fmla="*/ 5020765 w 9944035"/>
              <a:gd name="connsiteY8" fmla="*/ 4287187 h 4409950"/>
              <a:gd name="connsiteX9" fmla="*/ 6145028 w 9944035"/>
              <a:gd name="connsiteY9" fmla="*/ 3342806 h 4409950"/>
              <a:gd name="connsiteX10" fmla="*/ 6699664 w 9944035"/>
              <a:gd name="connsiteY10" fmla="*/ 539646 h 4409950"/>
              <a:gd name="connsiteX11" fmla="*/ 9098090 w 9944035"/>
              <a:gd name="connsiteY11" fmla="*/ 359764 h 4409950"/>
              <a:gd name="connsiteX12" fmla="*/ 9877579 w 9944035"/>
              <a:gd name="connsiteY12" fmla="*/ 1873770 h 4409950"/>
              <a:gd name="connsiteX13" fmla="*/ 7596002 w 9944035"/>
              <a:gd name="connsiteY13" fmla="*/ 2451312 h 4409950"/>
              <a:gd name="connsiteX14" fmla="*/ 7404201 w 9944035"/>
              <a:gd name="connsiteY14" fmla="*/ 3852472 h 4409950"/>
              <a:gd name="connsiteX15" fmla="*/ 9757657 w 9944035"/>
              <a:gd name="connsiteY15" fmla="*/ 4242216 h 4409950"/>
              <a:gd name="connsiteX0" fmla="*/ 253893 w 9871550"/>
              <a:gd name="connsiteY0" fmla="*/ 0 h 4409950"/>
              <a:gd name="connsiteX1" fmla="*/ 2337526 w 9871550"/>
              <a:gd name="connsiteY1" fmla="*/ 119921 h 4409950"/>
              <a:gd name="connsiteX2" fmla="*/ 4810903 w 9871550"/>
              <a:gd name="connsiteY2" fmla="*/ 404734 h 4409950"/>
              <a:gd name="connsiteX3" fmla="*/ 4661001 w 9871550"/>
              <a:gd name="connsiteY3" fmla="*/ 2308485 h 4409950"/>
              <a:gd name="connsiteX4" fmla="*/ 1108333 w 9871550"/>
              <a:gd name="connsiteY4" fmla="*/ 2233534 h 4409950"/>
              <a:gd name="connsiteX5" fmla="*/ 29041 w 9871550"/>
              <a:gd name="connsiteY5" fmla="*/ 3207895 h 4409950"/>
              <a:gd name="connsiteX6" fmla="*/ 564592 w 9871550"/>
              <a:gd name="connsiteY6" fmla="*/ 4356876 h 4409950"/>
              <a:gd name="connsiteX7" fmla="*/ 3148235 w 9871550"/>
              <a:gd name="connsiteY7" fmla="*/ 3800991 h 4409950"/>
              <a:gd name="connsiteX8" fmla="*/ 5020765 w 9871550"/>
              <a:gd name="connsiteY8" fmla="*/ 4287187 h 4409950"/>
              <a:gd name="connsiteX9" fmla="*/ 6145028 w 9871550"/>
              <a:gd name="connsiteY9" fmla="*/ 3342806 h 4409950"/>
              <a:gd name="connsiteX10" fmla="*/ 6699664 w 9871550"/>
              <a:gd name="connsiteY10" fmla="*/ 539646 h 4409950"/>
              <a:gd name="connsiteX11" fmla="*/ 9098090 w 9871550"/>
              <a:gd name="connsiteY11" fmla="*/ 359764 h 4409950"/>
              <a:gd name="connsiteX12" fmla="*/ 9798695 w 9871550"/>
              <a:gd name="connsiteY12" fmla="*/ 1751904 h 4409950"/>
              <a:gd name="connsiteX13" fmla="*/ 7596002 w 9871550"/>
              <a:gd name="connsiteY13" fmla="*/ 2451312 h 4409950"/>
              <a:gd name="connsiteX14" fmla="*/ 7404201 w 9871550"/>
              <a:gd name="connsiteY14" fmla="*/ 3852472 h 4409950"/>
              <a:gd name="connsiteX15" fmla="*/ 9757657 w 9871550"/>
              <a:gd name="connsiteY15" fmla="*/ 4242216 h 4409950"/>
              <a:gd name="connsiteX0" fmla="*/ 253893 w 9849908"/>
              <a:gd name="connsiteY0" fmla="*/ 0 h 4409950"/>
              <a:gd name="connsiteX1" fmla="*/ 2337526 w 9849908"/>
              <a:gd name="connsiteY1" fmla="*/ 119921 h 4409950"/>
              <a:gd name="connsiteX2" fmla="*/ 4810903 w 9849908"/>
              <a:gd name="connsiteY2" fmla="*/ 404734 h 4409950"/>
              <a:gd name="connsiteX3" fmla="*/ 4661001 w 9849908"/>
              <a:gd name="connsiteY3" fmla="*/ 2308485 h 4409950"/>
              <a:gd name="connsiteX4" fmla="*/ 1108333 w 9849908"/>
              <a:gd name="connsiteY4" fmla="*/ 2233534 h 4409950"/>
              <a:gd name="connsiteX5" fmla="*/ 29041 w 9849908"/>
              <a:gd name="connsiteY5" fmla="*/ 3207895 h 4409950"/>
              <a:gd name="connsiteX6" fmla="*/ 564592 w 9849908"/>
              <a:gd name="connsiteY6" fmla="*/ 4356876 h 4409950"/>
              <a:gd name="connsiteX7" fmla="*/ 3148235 w 9849908"/>
              <a:gd name="connsiteY7" fmla="*/ 3800991 h 4409950"/>
              <a:gd name="connsiteX8" fmla="*/ 5020765 w 9849908"/>
              <a:gd name="connsiteY8" fmla="*/ 4287187 h 4409950"/>
              <a:gd name="connsiteX9" fmla="*/ 6145028 w 9849908"/>
              <a:gd name="connsiteY9" fmla="*/ 3342806 h 4409950"/>
              <a:gd name="connsiteX10" fmla="*/ 6699664 w 9849908"/>
              <a:gd name="connsiteY10" fmla="*/ 539646 h 4409950"/>
              <a:gd name="connsiteX11" fmla="*/ 9098090 w 9849908"/>
              <a:gd name="connsiteY11" fmla="*/ 359764 h 4409950"/>
              <a:gd name="connsiteX12" fmla="*/ 9798695 w 9849908"/>
              <a:gd name="connsiteY12" fmla="*/ 1751904 h 4409950"/>
              <a:gd name="connsiteX13" fmla="*/ 7596002 w 9849908"/>
              <a:gd name="connsiteY13" fmla="*/ 2451312 h 4409950"/>
              <a:gd name="connsiteX14" fmla="*/ 7404201 w 9849908"/>
              <a:gd name="connsiteY14" fmla="*/ 3852472 h 4409950"/>
              <a:gd name="connsiteX15" fmla="*/ 9757657 w 9849908"/>
              <a:gd name="connsiteY15" fmla="*/ 4242216 h 4409950"/>
              <a:gd name="connsiteX0" fmla="*/ 253893 w 9802399"/>
              <a:gd name="connsiteY0" fmla="*/ 0 h 4409950"/>
              <a:gd name="connsiteX1" fmla="*/ 2337526 w 9802399"/>
              <a:gd name="connsiteY1" fmla="*/ 119921 h 4409950"/>
              <a:gd name="connsiteX2" fmla="*/ 4810903 w 9802399"/>
              <a:gd name="connsiteY2" fmla="*/ 404734 h 4409950"/>
              <a:gd name="connsiteX3" fmla="*/ 4661001 w 9802399"/>
              <a:gd name="connsiteY3" fmla="*/ 2308485 h 4409950"/>
              <a:gd name="connsiteX4" fmla="*/ 1108333 w 9802399"/>
              <a:gd name="connsiteY4" fmla="*/ 2233534 h 4409950"/>
              <a:gd name="connsiteX5" fmla="*/ 29041 w 9802399"/>
              <a:gd name="connsiteY5" fmla="*/ 3207895 h 4409950"/>
              <a:gd name="connsiteX6" fmla="*/ 564592 w 9802399"/>
              <a:gd name="connsiteY6" fmla="*/ 4356876 h 4409950"/>
              <a:gd name="connsiteX7" fmla="*/ 3148235 w 9802399"/>
              <a:gd name="connsiteY7" fmla="*/ 3800991 h 4409950"/>
              <a:gd name="connsiteX8" fmla="*/ 5020765 w 9802399"/>
              <a:gd name="connsiteY8" fmla="*/ 4287187 h 4409950"/>
              <a:gd name="connsiteX9" fmla="*/ 6145028 w 9802399"/>
              <a:gd name="connsiteY9" fmla="*/ 3342806 h 4409950"/>
              <a:gd name="connsiteX10" fmla="*/ 6699664 w 9802399"/>
              <a:gd name="connsiteY10" fmla="*/ 539646 h 4409950"/>
              <a:gd name="connsiteX11" fmla="*/ 9098090 w 9802399"/>
              <a:gd name="connsiteY11" fmla="*/ 359764 h 4409950"/>
              <a:gd name="connsiteX12" fmla="*/ 9747118 w 9802399"/>
              <a:gd name="connsiteY12" fmla="*/ 1732142 h 4409950"/>
              <a:gd name="connsiteX13" fmla="*/ 7596002 w 9802399"/>
              <a:gd name="connsiteY13" fmla="*/ 2451312 h 4409950"/>
              <a:gd name="connsiteX14" fmla="*/ 7404201 w 9802399"/>
              <a:gd name="connsiteY14" fmla="*/ 3852472 h 4409950"/>
              <a:gd name="connsiteX15" fmla="*/ 9757657 w 9802399"/>
              <a:gd name="connsiteY15" fmla="*/ 4242216 h 4409950"/>
              <a:gd name="connsiteX0" fmla="*/ 259978 w 9808484"/>
              <a:gd name="connsiteY0" fmla="*/ 0 h 4409186"/>
              <a:gd name="connsiteX1" fmla="*/ 2343611 w 9808484"/>
              <a:gd name="connsiteY1" fmla="*/ 119921 h 4409186"/>
              <a:gd name="connsiteX2" fmla="*/ 4816988 w 9808484"/>
              <a:gd name="connsiteY2" fmla="*/ 404734 h 4409186"/>
              <a:gd name="connsiteX3" fmla="*/ 4667086 w 9808484"/>
              <a:gd name="connsiteY3" fmla="*/ 2308485 h 4409186"/>
              <a:gd name="connsiteX4" fmla="*/ 1207064 w 9808484"/>
              <a:gd name="connsiteY4" fmla="*/ 2356459 h 4409186"/>
              <a:gd name="connsiteX5" fmla="*/ 35126 w 9808484"/>
              <a:gd name="connsiteY5" fmla="*/ 3207895 h 4409186"/>
              <a:gd name="connsiteX6" fmla="*/ 570677 w 9808484"/>
              <a:gd name="connsiteY6" fmla="*/ 4356876 h 4409186"/>
              <a:gd name="connsiteX7" fmla="*/ 3154320 w 9808484"/>
              <a:gd name="connsiteY7" fmla="*/ 3800991 h 4409186"/>
              <a:gd name="connsiteX8" fmla="*/ 5026850 w 9808484"/>
              <a:gd name="connsiteY8" fmla="*/ 4287187 h 4409186"/>
              <a:gd name="connsiteX9" fmla="*/ 6151113 w 9808484"/>
              <a:gd name="connsiteY9" fmla="*/ 3342806 h 4409186"/>
              <a:gd name="connsiteX10" fmla="*/ 6705749 w 9808484"/>
              <a:gd name="connsiteY10" fmla="*/ 539646 h 4409186"/>
              <a:gd name="connsiteX11" fmla="*/ 9104175 w 9808484"/>
              <a:gd name="connsiteY11" fmla="*/ 359764 h 4409186"/>
              <a:gd name="connsiteX12" fmla="*/ 9753203 w 9808484"/>
              <a:gd name="connsiteY12" fmla="*/ 1732142 h 4409186"/>
              <a:gd name="connsiteX13" fmla="*/ 7602087 w 9808484"/>
              <a:gd name="connsiteY13" fmla="*/ 2451312 h 4409186"/>
              <a:gd name="connsiteX14" fmla="*/ 7410286 w 9808484"/>
              <a:gd name="connsiteY14" fmla="*/ 3852472 h 4409186"/>
              <a:gd name="connsiteX15" fmla="*/ 9763742 w 9808484"/>
              <a:gd name="connsiteY15" fmla="*/ 4242216 h 4409186"/>
              <a:gd name="connsiteX0" fmla="*/ 250004 w 9798510"/>
              <a:gd name="connsiteY0" fmla="*/ 0 h 4294547"/>
              <a:gd name="connsiteX1" fmla="*/ 2333637 w 9798510"/>
              <a:gd name="connsiteY1" fmla="*/ 119921 h 4294547"/>
              <a:gd name="connsiteX2" fmla="*/ 4807014 w 9798510"/>
              <a:gd name="connsiteY2" fmla="*/ 404734 h 4294547"/>
              <a:gd name="connsiteX3" fmla="*/ 4657112 w 9798510"/>
              <a:gd name="connsiteY3" fmla="*/ 2308485 h 4294547"/>
              <a:gd name="connsiteX4" fmla="*/ 1197090 w 9798510"/>
              <a:gd name="connsiteY4" fmla="*/ 2356459 h 4294547"/>
              <a:gd name="connsiteX5" fmla="*/ 25152 w 9798510"/>
              <a:gd name="connsiteY5" fmla="*/ 3207895 h 4294547"/>
              <a:gd name="connsiteX6" fmla="*/ 622466 w 9798510"/>
              <a:gd name="connsiteY6" fmla="*/ 4166901 h 4294547"/>
              <a:gd name="connsiteX7" fmla="*/ 3144346 w 9798510"/>
              <a:gd name="connsiteY7" fmla="*/ 3800991 h 4294547"/>
              <a:gd name="connsiteX8" fmla="*/ 5016876 w 9798510"/>
              <a:gd name="connsiteY8" fmla="*/ 4287187 h 4294547"/>
              <a:gd name="connsiteX9" fmla="*/ 6141139 w 9798510"/>
              <a:gd name="connsiteY9" fmla="*/ 3342806 h 4294547"/>
              <a:gd name="connsiteX10" fmla="*/ 6695775 w 9798510"/>
              <a:gd name="connsiteY10" fmla="*/ 539646 h 4294547"/>
              <a:gd name="connsiteX11" fmla="*/ 9094201 w 9798510"/>
              <a:gd name="connsiteY11" fmla="*/ 359764 h 4294547"/>
              <a:gd name="connsiteX12" fmla="*/ 9743229 w 9798510"/>
              <a:gd name="connsiteY12" fmla="*/ 1732142 h 4294547"/>
              <a:gd name="connsiteX13" fmla="*/ 7592113 w 9798510"/>
              <a:gd name="connsiteY13" fmla="*/ 2451312 h 4294547"/>
              <a:gd name="connsiteX14" fmla="*/ 7400312 w 9798510"/>
              <a:gd name="connsiteY14" fmla="*/ 3852472 h 4294547"/>
              <a:gd name="connsiteX15" fmla="*/ 9753768 w 9798510"/>
              <a:gd name="connsiteY15" fmla="*/ 4242216 h 4294547"/>
              <a:gd name="connsiteX0" fmla="*/ 250004 w 9798510"/>
              <a:gd name="connsiteY0" fmla="*/ 0 h 4294547"/>
              <a:gd name="connsiteX1" fmla="*/ 2333637 w 9798510"/>
              <a:gd name="connsiteY1" fmla="*/ 119921 h 4294547"/>
              <a:gd name="connsiteX2" fmla="*/ 4807014 w 9798510"/>
              <a:gd name="connsiteY2" fmla="*/ 404734 h 4294547"/>
              <a:gd name="connsiteX3" fmla="*/ 4657112 w 9798510"/>
              <a:gd name="connsiteY3" fmla="*/ 2308485 h 4294547"/>
              <a:gd name="connsiteX4" fmla="*/ 1197090 w 9798510"/>
              <a:gd name="connsiteY4" fmla="*/ 2356459 h 4294547"/>
              <a:gd name="connsiteX5" fmla="*/ 25152 w 9798510"/>
              <a:gd name="connsiteY5" fmla="*/ 3207895 h 4294547"/>
              <a:gd name="connsiteX6" fmla="*/ 622466 w 9798510"/>
              <a:gd name="connsiteY6" fmla="*/ 4166901 h 4294547"/>
              <a:gd name="connsiteX7" fmla="*/ 3144346 w 9798510"/>
              <a:gd name="connsiteY7" fmla="*/ 3800991 h 4294547"/>
              <a:gd name="connsiteX8" fmla="*/ 5016876 w 9798510"/>
              <a:gd name="connsiteY8" fmla="*/ 4287187 h 4294547"/>
              <a:gd name="connsiteX9" fmla="*/ 6141139 w 9798510"/>
              <a:gd name="connsiteY9" fmla="*/ 3342806 h 4294547"/>
              <a:gd name="connsiteX10" fmla="*/ 6695775 w 9798510"/>
              <a:gd name="connsiteY10" fmla="*/ 539646 h 4294547"/>
              <a:gd name="connsiteX11" fmla="*/ 9094201 w 9798510"/>
              <a:gd name="connsiteY11" fmla="*/ 359764 h 4294547"/>
              <a:gd name="connsiteX12" fmla="*/ 9743229 w 9798510"/>
              <a:gd name="connsiteY12" fmla="*/ 1732142 h 4294547"/>
              <a:gd name="connsiteX13" fmla="*/ 7592113 w 9798510"/>
              <a:gd name="connsiteY13" fmla="*/ 2451312 h 4294547"/>
              <a:gd name="connsiteX14" fmla="*/ 7400312 w 9798510"/>
              <a:gd name="connsiteY14" fmla="*/ 3852472 h 4294547"/>
              <a:gd name="connsiteX15" fmla="*/ 9753768 w 9798510"/>
              <a:gd name="connsiteY15" fmla="*/ 4242216 h 4294547"/>
              <a:gd name="connsiteX0" fmla="*/ 250004 w 9798510"/>
              <a:gd name="connsiteY0" fmla="*/ 0 h 4299523"/>
              <a:gd name="connsiteX1" fmla="*/ 2333637 w 9798510"/>
              <a:gd name="connsiteY1" fmla="*/ 119921 h 4299523"/>
              <a:gd name="connsiteX2" fmla="*/ 4807014 w 9798510"/>
              <a:gd name="connsiteY2" fmla="*/ 404734 h 4299523"/>
              <a:gd name="connsiteX3" fmla="*/ 4657112 w 9798510"/>
              <a:gd name="connsiteY3" fmla="*/ 2308485 h 4299523"/>
              <a:gd name="connsiteX4" fmla="*/ 1197090 w 9798510"/>
              <a:gd name="connsiteY4" fmla="*/ 2356459 h 4299523"/>
              <a:gd name="connsiteX5" fmla="*/ 25152 w 9798510"/>
              <a:gd name="connsiteY5" fmla="*/ 3207895 h 4299523"/>
              <a:gd name="connsiteX6" fmla="*/ 622466 w 9798510"/>
              <a:gd name="connsiteY6" fmla="*/ 4166901 h 4299523"/>
              <a:gd name="connsiteX7" fmla="*/ 3144346 w 9798510"/>
              <a:gd name="connsiteY7" fmla="*/ 3800991 h 4299523"/>
              <a:gd name="connsiteX8" fmla="*/ 5016876 w 9798510"/>
              <a:gd name="connsiteY8" fmla="*/ 4287187 h 4299523"/>
              <a:gd name="connsiteX9" fmla="*/ 5780853 w 9798510"/>
              <a:gd name="connsiteY9" fmla="*/ 3186356 h 4299523"/>
              <a:gd name="connsiteX10" fmla="*/ 6695775 w 9798510"/>
              <a:gd name="connsiteY10" fmla="*/ 539646 h 4299523"/>
              <a:gd name="connsiteX11" fmla="*/ 9094201 w 9798510"/>
              <a:gd name="connsiteY11" fmla="*/ 359764 h 4299523"/>
              <a:gd name="connsiteX12" fmla="*/ 9743229 w 9798510"/>
              <a:gd name="connsiteY12" fmla="*/ 1732142 h 4299523"/>
              <a:gd name="connsiteX13" fmla="*/ 7592113 w 9798510"/>
              <a:gd name="connsiteY13" fmla="*/ 2451312 h 4299523"/>
              <a:gd name="connsiteX14" fmla="*/ 7400312 w 9798510"/>
              <a:gd name="connsiteY14" fmla="*/ 3852472 h 4299523"/>
              <a:gd name="connsiteX15" fmla="*/ 9753768 w 9798510"/>
              <a:gd name="connsiteY15" fmla="*/ 4242216 h 4299523"/>
              <a:gd name="connsiteX0" fmla="*/ 250004 w 9798510"/>
              <a:gd name="connsiteY0" fmla="*/ 0 h 4242216"/>
              <a:gd name="connsiteX1" fmla="*/ 2333637 w 9798510"/>
              <a:gd name="connsiteY1" fmla="*/ 119921 h 4242216"/>
              <a:gd name="connsiteX2" fmla="*/ 4807014 w 9798510"/>
              <a:gd name="connsiteY2" fmla="*/ 404734 h 4242216"/>
              <a:gd name="connsiteX3" fmla="*/ 4657112 w 9798510"/>
              <a:gd name="connsiteY3" fmla="*/ 2308485 h 4242216"/>
              <a:gd name="connsiteX4" fmla="*/ 1197090 w 9798510"/>
              <a:gd name="connsiteY4" fmla="*/ 2356459 h 4242216"/>
              <a:gd name="connsiteX5" fmla="*/ 25152 w 9798510"/>
              <a:gd name="connsiteY5" fmla="*/ 3207895 h 4242216"/>
              <a:gd name="connsiteX6" fmla="*/ 622466 w 9798510"/>
              <a:gd name="connsiteY6" fmla="*/ 4166901 h 4242216"/>
              <a:gd name="connsiteX7" fmla="*/ 3144346 w 9798510"/>
              <a:gd name="connsiteY7" fmla="*/ 3800991 h 4242216"/>
              <a:gd name="connsiteX8" fmla="*/ 4913938 w 9798510"/>
              <a:gd name="connsiteY8" fmla="*/ 4007812 h 4242216"/>
              <a:gd name="connsiteX9" fmla="*/ 5780853 w 9798510"/>
              <a:gd name="connsiteY9" fmla="*/ 3186356 h 4242216"/>
              <a:gd name="connsiteX10" fmla="*/ 6695775 w 9798510"/>
              <a:gd name="connsiteY10" fmla="*/ 539646 h 4242216"/>
              <a:gd name="connsiteX11" fmla="*/ 9094201 w 9798510"/>
              <a:gd name="connsiteY11" fmla="*/ 359764 h 4242216"/>
              <a:gd name="connsiteX12" fmla="*/ 9743229 w 9798510"/>
              <a:gd name="connsiteY12" fmla="*/ 1732142 h 4242216"/>
              <a:gd name="connsiteX13" fmla="*/ 7592113 w 9798510"/>
              <a:gd name="connsiteY13" fmla="*/ 2451312 h 4242216"/>
              <a:gd name="connsiteX14" fmla="*/ 7400312 w 9798510"/>
              <a:gd name="connsiteY14" fmla="*/ 3852472 h 4242216"/>
              <a:gd name="connsiteX15" fmla="*/ 9753768 w 9798510"/>
              <a:gd name="connsiteY15" fmla="*/ 4242216 h 4242216"/>
              <a:gd name="connsiteX0" fmla="*/ 250004 w 9847179"/>
              <a:gd name="connsiteY0" fmla="*/ 0 h 4242216"/>
              <a:gd name="connsiteX1" fmla="*/ 2333637 w 9847179"/>
              <a:gd name="connsiteY1" fmla="*/ 119921 h 4242216"/>
              <a:gd name="connsiteX2" fmla="*/ 4807014 w 9847179"/>
              <a:gd name="connsiteY2" fmla="*/ 404734 h 4242216"/>
              <a:gd name="connsiteX3" fmla="*/ 4657112 w 9847179"/>
              <a:gd name="connsiteY3" fmla="*/ 2308485 h 4242216"/>
              <a:gd name="connsiteX4" fmla="*/ 1197090 w 9847179"/>
              <a:gd name="connsiteY4" fmla="*/ 2356459 h 4242216"/>
              <a:gd name="connsiteX5" fmla="*/ 25152 w 9847179"/>
              <a:gd name="connsiteY5" fmla="*/ 3207895 h 4242216"/>
              <a:gd name="connsiteX6" fmla="*/ 622466 w 9847179"/>
              <a:gd name="connsiteY6" fmla="*/ 4166901 h 4242216"/>
              <a:gd name="connsiteX7" fmla="*/ 3144346 w 9847179"/>
              <a:gd name="connsiteY7" fmla="*/ 3800991 h 4242216"/>
              <a:gd name="connsiteX8" fmla="*/ 4913938 w 9847179"/>
              <a:gd name="connsiteY8" fmla="*/ 4007812 h 4242216"/>
              <a:gd name="connsiteX9" fmla="*/ 5780853 w 9847179"/>
              <a:gd name="connsiteY9" fmla="*/ 3186356 h 4242216"/>
              <a:gd name="connsiteX10" fmla="*/ 6695775 w 9847179"/>
              <a:gd name="connsiteY10" fmla="*/ 539646 h 4242216"/>
              <a:gd name="connsiteX11" fmla="*/ 9094201 w 9847179"/>
              <a:gd name="connsiteY11" fmla="*/ 359764 h 4242216"/>
              <a:gd name="connsiteX12" fmla="*/ 9743229 w 9847179"/>
              <a:gd name="connsiteY12" fmla="*/ 1732142 h 4242216"/>
              <a:gd name="connsiteX13" fmla="*/ 7200945 w 9847179"/>
              <a:gd name="connsiteY13" fmla="*/ 2417787 h 4242216"/>
              <a:gd name="connsiteX14" fmla="*/ 7400312 w 9847179"/>
              <a:gd name="connsiteY14" fmla="*/ 3852472 h 4242216"/>
              <a:gd name="connsiteX15" fmla="*/ 9753768 w 9847179"/>
              <a:gd name="connsiteY15" fmla="*/ 4242216 h 4242216"/>
              <a:gd name="connsiteX0" fmla="*/ 250004 w 10005411"/>
              <a:gd name="connsiteY0" fmla="*/ 0 h 4242216"/>
              <a:gd name="connsiteX1" fmla="*/ 2333637 w 10005411"/>
              <a:gd name="connsiteY1" fmla="*/ 119921 h 4242216"/>
              <a:gd name="connsiteX2" fmla="*/ 4807014 w 10005411"/>
              <a:gd name="connsiteY2" fmla="*/ 404734 h 4242216"/>
              <a:gd name="connsiteX3" fmla="*/ 4657112 w 10005411"/>
              <a:gd name="connsiteY3" fmla="*/ 2308485 h 4242216"/>
              <a:gd name="connsiteX4" fmla="*/ 1197090 w 10005411"/>
              <a:gd name="connsiteY4" fmla="*/ 2356459 h 4242216"/>
              <a:gd name="connsiteX5" fmla="*/ 25152 w 10005411"/>
              <a:gd name="connsiteY5" fmla="*/ 3207895 h 4242216"/>
              <a:gd name="connsiteX6" fmla="*/ 622466 w 10005411"/>
              <a:gd name="connsiteY6" fmla="*/ 4166901 h 4242216"/>
              <a:gd name="connsiteX7" fmla="*/ 3144346 w 10005411"/>
              <a:gd name="connsiteY7" fmla="*/ 3800991 h 4242216"/>
              <a:gd name="connsiteX8" fmla="*/ 4913938 w 10005411"/>
              <a:gd name="connsiteY8" fmla="*/ 4007812 h 4242216"/>
              <a:gd name="connsiteX9" fmla="*/ 5780853 w 10005411"/>
              <a:gd name="connsiteY9" fmla="*/ 3186356 h 4242216"/>
              <a:gd name="connsiteX10" fmla="*/ 6695775 w 10005411"/>
              <a:gd name="connsiteY10" fmla="*/ 539646 h 4242216"/>
              <a:gd name="connsiteX11" fmla="*/ 9094201 w 10005411"/>
              <a:gd name="connsiteY11" fmla="*/ 359764 h 4242216"/>
              <a:gd name="connsiteX12" fmla="*/ 9918225 w 10005411"/>
              <a:gd name="connsiteY12" fmla="*/ 2089743 h 4242216"/>
              <a:gd name="connsiteX13" fmla="*/ 7200945 w 10005411"/>
              <a:gd name="connsiteY13" fmla="*/ 2417787 h 4242216"/>
              <a:gd name="connsiteX14" fmla="*/ 7400312 w 10005411"/>
              <a:gd name="connsiteY14" fmla="*/ 3852472 h 4242216"/>
              <a:gd name="connsiteX15" fmla="*/ 9753768 w 10005411"/>
              <a:gd name="connsiteY15" fmla="*/ 4242216 h 4242216"/>
              <a:gd name="connsiteX0" fmla="*/ 250004 w 10016462"/>
              <a:gd name="connsiteY0" fmla="*/ 0 h 4242216"/>
              <a:gd name="connsiteX1" fmla="*/ 2333637 w 10016462"/>
              <a:gd name="connsiteY1" fmla="*/ 119921 h 4242216"/>
              <a:gd name="connsiteX2" fmla="*/ 4807014 w 10016462"/>
              <a:gd name="connsiteY2" fmla="*/ 404734 h 4242216"/>
              <a:gd name="connsiteX3" fmla="*/ 4657112 w 10016462"/>
              <a:gd name="connsiteY3" fmla="*/ 2308485 h 4242216"/>
              <a:gd name="connsiteX4" fmla="*/ 1197090 w 10016462"/>
              <a:gd name="connsiteY4" fmla="*/ 2356459 h 4242216"/>
              <a:gd name="connsiteX5" fmla="*/ 25152 w 10016462"/>
              <a:gd name="connsiteY5" fmla="*/ 3207895 h 4242216"/>
              <a:gd name="connsiteX6" fmla="*/ 622466 w 10016462"/>
              <a:gd name="connsiteY6" fmla="*/ 4166901 h 4242216"/>
              <a:gd name="connsiteX7" fmla="*/ 3144346 w 10016462"/>
              <a:gd name="connsiteY7" fmla="*/ 3800991 h 4242216"/>
              <a:gd name="connsiteX8" fmla="*/ 4913938 w 10016462"/>
              <a:gd name="connsiteY8" fmla="*/ 4007812 h 4242216"/>
              <a:gd name="connsiteX9" fmla="*/ 5780853 w 10016462"/>
              <a:gd name="connsiteY9" fmla="*/ 3186356 h 4242216"/>
              <a:gd name="connsiteX10" fmla="*/ 6695775 w 10016462"/>
              <a:gd name="connsiteY10" fmla="*/ 539646 h 4242216"/>
              <a:gd name="connsiteX11" fmla="*/ 9094201 w 10016462"/>
              <a:gd name="connsiteY11" fmla="*/ 359764 h 4242216"/>
              <a:gd name="connsiteX12" fmla="*/ 9918225 w 10016462"/>
              <a:gd name="connsiteY12" fmla="*/ 2089743 h 4242216"/>
              <a:gd name="connsiteX13" fmla="*/ 7025949 w 10016462"/>
              <a:gd name="connsiteY13" fmla="*/ 2395437 h 4242216"/>
              <a:gd name="connsiteX14" fmla="*/ 7400312 w 10016462"/>
              <a:gd name="connsiteY14" fmla="*/ 3852472 h 4242216"/>
              <a:gd name="connsiteX15" fmla="*/ 9753768 w 10016462"/>
              <a:gd name="connsiteY15" fmla="*/ 4242216 h 4242216"/>
              <a:gd name="connsiteX0" fmla="*/ 250004 w 10016462"/>
              <a:gd name="connsiteY0" fmla="*/ 0 h 4242216"/>
              <a:gd name="connsiteX1" fmla="*/ 2333637 w 10016462"/>
              <a:gd name="connsiteY1" fmla="*/ 119921 h 4242216"/>
              <a:gd name="connsiteX2" fmla="*/ 4807014 w 10016462"/>
              <a:gd name="connsiteY2" fmla="*/ 404734 h 4242216"/>
              <a:gd name="connsiteX3" fmla="*/ 4657112 w 10016462"/>
              <a:gd name="connsiteY3" fmla="*/ 2308485 h 4242216"/>
              <a:gd name="connsiteX4" fmla="*/ 1197090 w 10016462"/>
              <a:gd name="connsiteY4" fmla="*/ 2356459 h 4242216"/>
              <a:gd name="connsiteX5" fmla="*/ 25152 w 10016462"/>
              <a:gd name="connsiteY5" fmla="*/ 3207895 h 4242216"/>
              <a:gd name="connsiteX6" fmla="*/ 622466 w 10016462"/>
              <a:gd name="connsiteY6" fmla="*/ 4166901 h 4242216"/>
              <a:gd name="connsiteX7" fmla="*/ 3144346 w 10016462"/>
              <a:gd name="connsiteY7" fmla="*/ 3800991 h 4242216"/>
              <a:gd name="connsiteX8" fmla="*/ 4913938 w 10016462"/>
              <a:gd name="connsiteY8" fmla="*/ 4007812 h 4242216"/>
              <a:gd name="connsiteX9" fmla="*/ 5636739 w 10016462"/>
              <a:gd name="connsiteY9" fmla="*/ 3108131 h 4242216"/>
              <a:gd name="connsiteX10" fmla="*/ 6695775 w 10016462"/>
              <a:gd name="connsiteY10" fmla="*/ 539646 h 4242216"/>
              <a:gd name="connsiteX11" fmla="*/ 9094201 w 10016462"/>
              <a:gd name="connsiteY11" fmla="*/ 359764 h 4242216"/>
              <a:gd name="connsiteX12" fmla="*/ 9918225 w 10016462"/>
              <a:gd name="connsiteY12" fmla="*/ 2089743 h 4242216"/>
              <a:gd name="connsiteX13" fmla="*/ 7025949 w 10016462"/>
              <a:gd name="connsiteY13" fmla="*/ 2395437 h 4242216"/>
              <a:gd name="connsiteX14" fmla="*/ 7400312 w 10016462"/>
              <a:gd name="connsiteY14" fmla="*/ 3852472 h 4242216"/>
              <a:gd name="connsiteX15" fmla="*/ 9753768 w 10016462"/>
              <a:gd name="connsiteY15" fmla="*/ 4242216 h 4242216"/>
              <a:gd name="connsiteX0" fmla="*/ 250004 w 10016462"/>
              <a:gd name="connsiteY0" fmla="*/ 0 h 4242216"/>
              <a:gd name="connsiteX1" fmla="*/ 2333637 w 10016462"/>
              <a:gd name="connsiteY1" fmla="*/ 119921 h 4242216"/>
              <a:gd name="connsiteX2" fmla="*/ 4807014 w 10016462"/>
              <a:gd name="connsiteY2" fmla="*/ 404734 h 4242216"/>
              <a:gd name="connsiteX3" fmla="*/ 4657112 w 10016462"/>
              <a:gd name="connsiteY3" fmla="*/ 2308485 h 4242216"/>
              <a:gd name="connsiteX4" fmla="*/ 1197090 w 10016462"/>
              <a:gd name="connsiteY4" fmla="*/ 2356459 h 4242216"/>
              <a:gd name="connsiteX5" fmla="*/ 25152 w 10016462"/>
              <a:gd name="connsiteY5" fmla="*/ 3207895 h 4242216"/>
              <a:gd name="connsiteX6" fmla="*/ 622466 w 10016462"/>
              <a:gd name="connsiteY6" fmla="*/ 4166901 h 4242216"/>
              <a:gd name="connsiteX7" fmla="*/ 3144346 w 10016462"/>
              <a:gd name="connsiteY7" fmla="*/ 3800991 h 4242216"/>
              <a:gd name="connsiteX8" fmla="*/ 4749235 w 10016462"/>
              <a:gd name="connsiteY8" fmla="*/ 3728437 h 4242216"/>
              <a:gd name="connsiteX9" fmla="*/ 5636739 w 10016462"/>
              <a:gd name="connsiteY9" fmla="*/ 3108131 h 4242216"/>
              <a:gd name="connsiteX10" fmla="*/ 6695775 w 10016462"/>
              <a:gd name="connsiteY10" fmla="*/ 539646 h 4242216"/>
              <a:gd name="connsiteX11" fmla="*/ 9094201 w 10016462"/>
              <a:gd name="connsiteY11" fmla="*/ 359764 h 4242216"/>
              <a:gd name="connsiteX12" fmla="*/ 9918225 w 10016462"/>
              <a:gd name="connsiteY12" fmla="*/ 2089743 h 4242216"/>
              <a:gd name="connsiteX13" fmla="*/ 7025949 w 10016462"/>
              <a:gd name="connsiteY13" fmla="*/ 2395437 h 4242216"/>
              <a:gd name="connsiteX14" fmla="*/ 7400312 w 10016462"/>
              <a:gd name="connsiteY14" fmla="*/ 3852472 h 4242216"/>
              <a:gd name="connsiteX15" fmla="*/ 9753768 w 10016462"/>
              <a:gd name="connsiteY15" fmla="*/ 4242216 h 4242216"/>
              <a:gd name="connsiteX0" fmla="*/ 250004 w 10023130"/>
              <a:gd name="connsiteY0" fmla="*/ 0 h 4242216"/>
              <a:gd name="connsiteX1" fmla="*/ 2333637 w 10023130"/>
              <a:gd name="connsiteY1" fmla="*/ 119921 h 4242216"/>
              <a:gd name="connsiteX2" fmla="*/ 4807014 w 10023130"/>
              <a:gd name="connsiteY2" fmla="*/ 404734 h 4242216"/>
              <a:gd name="connsiteX3" fmla="*/ 4657112 w 10023130"/>
              <a:gd name="connsiteY3" fmla="*/ 2308485 h 4242216"/>
              <a:gd name="connsiteX4" fmla="*/ 1197090 w 10023130"/>
              <a:gd name="connsiteY4" fmla="*/ 2356459 h 4242216"/>
              <a:gd name="connsiteX5" fmla="*/ 25152 w 10023130"/>
              <a:gd name="connsiteY5" fmla="*/ 3207895 h 4242216"/>
              <a:gd name="connsiteX6" fmla="*/ 622466 w 10023130"/>
              <a:gd name="connsiteY6" fmla="*/ 4166901 h 4242216"/>
              <a:gd name="connsiteX7" fmla="*/ 3144346 w 10023130"/>
              <a:gd name="connsiteY7" fmla="*/ 3800991 h 4242216"/>
              <a:gd name="connsiteX8" fmla="*/ 4749235 w 10023130"/>
              <a:gd name="connsiteY8" fmla="*/ 3728437 h 4242216"/>
              <a:gd name="connsiteX9" fmla="*/ 5636739 w 10023130"/>
              <a:gd name="connsiteY9" fmla="*/ 3108131 h 4242216"/>
              <a:gd name="connsiteX10" fmla="*/ 6294313 w 10023130"/>
              <a:gd name="connsiteY10" fmla="*/ 550821 h 4242216"/>
              <a:gd name="connsiteX11" fmla="*/ 9094201 w 10023130"/>
              <a:gd name="connsiteY11" fmla="*/ 359764 h 4242216"/>
              <a:gd name="connsiteX12" fmla="*/ 9918225 w 10023130"/>
              <a:gd name="connsiteY12" fmla="*/ 2089743 h 4242216"/>
              <a:gd name="connsiteX13" fmla="*/ 7025949 w 10023130"/>
              <a:gd name="connsiteY13" fmla="*/ 2395437 h 4242216"/>
              <a:gd name="connsiteX14" fmla="*/ 7400312 w 10023130"/>
              <a:gd name="connsiteY14" fmla="*/ 3852472 h 4242216"/>
              <a:gd name="connsiteX15" fmla="*/ 9753768 w 10023130"/>
              <a:gd name="connsiteY15" fmla="*/ 4242216 h 4242216"/>
              <a:gd name="connsiteX0" fmla="*/ 250004 w 10036056"/>
              <a:gd name="connsiteY0" fmla="*/ 0 h 4242216"/>
              <a:gd name="connsiteX1" fmla="*/ 2333637 w 10036056"/>
              <a:gd name="connsiteY1" fmla="*/ 119921 h 4242216"/>
              <a:gd name="connsiteX2" fmla="*/ 4807014 w 10036056"/>
              <a:gd name="connsiteY2" fmla="*/ 404734 h 4242216"/>
              <a:gd name="connsiteX3" fmla="*/ 4657112 w 10036056"/>
              <a:gd name="connsiteY3" fmla="*/ 2308485 h 4242216"/>
              <a:gd name="connsiteX4" fmla="*/ 1197090 w 10036056"/>
              <a:gd name="connsiteY4" fmla="*/ 2356459 h 4242216"/>
              <a:gd name="connsiteX5" fmla="*/ 25152 w 10036056"/>
              <a:gd name="connsiteY5" fmla="*/ 3207895 h 4242216"/>
              <a:gd name="connsiteX6" fmla="*/ 622466 w 10036056"/>
              <a:gd name="connsiteY6" fmla="*/ 4166901 h 4242216"/>
              <a:gd name="connsiteX7" fmla="*/ 3144346 w 10036056"/>
              <a:gd name="connsiteY7" fmla="*/ 3800991 h 4242216"/>
              <a:gd name="connsiteX8" fmla="*/ 4749235 w 10036056"/>
              <a:gd name="connsiteY8" fmla="*/ 3728437 h 4242216"/>
              <a:gd name="connsiteX9" fmla="*/ 5636739 w 10036056"/>
              <a:gd name="connsiteY9" fmla="*/ 3108131 h 4242216"/>
              <a:gd name="connsiteX10" fmla="*/ 6294313 w 10036056"/>
              <a:gd name="connsiteY10" fmla="*/ 550821 h 4242216"/>
              <a:gd name="connsiteX11" fmla="*/ 9094201 w 10036056"/>
              <a:gd name="connsiteY11" fmla="*/ 359764 h 4242216"/>
              <a:gd name="connsiteX12" fmla="*/ 9918225 w 10036056"/>
              <a:gd name="connsiteY12" fmla="*/ 2089743 h 4242216"/>
              <a:gd name="connsiteX13" fmla="*/ 6830365 w 10036056"/>
              <a:gd name="connsiteY13" fmla="*/ 2328387 h 4242216"/>
              <a:gd name="connsiteX14" fmla="*/ 7400312 w 10036056"/>
              <a:gd name="connsiteY14" fmla="*/ 3852472 h 4242216"/>
              <a:gd name="connsiteX15" fmla="*/ 9753768 w 10036056"/>
              <a:gd name="connsiteY15" fmla="*/ 4242216 h 4242216"/>
              <a:gd name="connsiteX0" fmla="*/ 250004 w 10036056"/>
              <a:gd name="connsiteY0" fmla="*/ 0 h 4242216"/>
              <a:gd name="connsiteX1" fmla="*/ 2333637 w 10036056"/>
              <a:gd name="connsiteY1" fmla="*/ 119921 h 4242216"/>
              <a:gd name="connsiteX2" fmla="*/ 4807014 w 10036056"/>
              <a:gd name="connsiteY2" fmla="*/ 404734 h 4242216"/>
              <a:gd name="connsiteX3" fmla="*/ 4657112 w 10036056"/>
              <a:gd name="connsiteY3" fmla="*/ 2308485 h 4242216"/>
              <a:gd name="connsiteX4" fmla="*/ 1197090 w 10036056"/>
              <a:gd name="connsiteY4" fmla="*/ 2356459 h 4242216"/>
              <a:gd name="connsiteX5" fmla="*/ 25152 w 10036056"/>
              <a:gd name="connsiteY5" fmla="*/ 3207895 h 4242216"/>
              <a:gd name="connsiteX6" fmla="*/ 622466 w 10036056"/>
              <a:gd name="connsiteY6" fmla="*/ 4166901 h 4242216"/>
              <a:gd name="connsiteX7" fmla="*/ 3144346 w 10036056"/>
              <a:gd name="connsiteY7" fmla="*/ 3800991 h 4242216"/>
              <a:gd name="connsiteX8" fmla="*/ 4749235 w 10036056"/>
              <a:gd name="connsiteY8" fmla="*/ 3728437 h 4242216"/>
              <a:gd name="connsiteX9" fmla="*/ 5636739 w 10036056"/>
              <a:gd name="connsiteY9" fmla="*/ 3108131 h 4242216"/>
              <a:gd name="connsiteX10" fmla="*/ 6294313 w 10036056"/>
              <a:gd name="connsiteY10" fmla="*/ 550821 h 4242216"/>
              <a:gd name="connsiteX11" fmla="*/ 9094201 w 10036056"/>
              <a:gd name="connsiteY11" fmla="*/ 359764 h 4242216"/>
              <a:gd name="connsiteX12" fmla="*/ 9918225 w 10036056"/>
              <a:gd name="connsiteY12" fmla="*/ 2089743 h 4242216"/>
              <a:gd name="connsiteX13" fmla="*/ 6830365 w 10036056"/>
              <a:gd name="connsiteY13" fmla="*/ 2328387 h 4242216"/>
              <a:gd name="connsiteX14" fmla="*/ 6926793 w 10036056"/>
              <a:gd name="connsiteY14" fmla="*/ 3997747 h 4242216"/>
              <a:gd name="connsiteX15" fmla="*/ 9753768 w 10036056"/>
              <a:gd name="connsiteY15" fmla="*/ 4242216 h 4242216"/>
              <a:gd name="connsiteX0" fmla="*/ 250004 w 10036056"/>
              <a:gd name="connsiteY0" fmla="*/ 0 h 4242216"/>
              <a:gd name="connsiteX1" fmla="*/ 2333637 w 10036056"/>
              <a:gd name="connsiteY1" fmla="*/ 119921 h 4242216"/>
              <a:gd name="connsiteX2" fmla="*/ 4807014 w 10036056"/>
              <a:gd name="connsiteY2" fmla="*/ 404734 h 4242216"/>
              <a:gd name="connsiteX3" fmla="*/ 4657112 w 10036056"/>
              <a:gd name="connsiteY3" fmla="*/ 2308485 h 4242216"/>
              <a:gd name="connsiteX4" fmla="*/ 1197090 w 10036056"/>
              <a:gd name="connsiteY4" fmla="*/ 2356459 h 4242216"/>
              <a:gd name="connsiteX5" fmla="*/ 25152 w 10036056"/>
              <a:gd name="connsiteY5" fmla="*/ 3207895 h 4242216"/>
              <a:gd name="connsiteX6" fmla="*/ 622466 w 10036056"/>
              <a:gd name="connsiteY6" fmla="*/ 4166901 h 4242216"/>
              <a:gd name="connsiteX7" fmla="*/ 3144346 w 10036056"/>
              <a:gd name="connsiteY7" fmla="*/ 3800991 h 4242216"/>
              <a:gd name="connsiteX8" fmla="*/ 4749235 w 10036056"/>
              <a:gd name="connsiteY8" fmla="*/ 3728437 h 4242216"/>
              <a:gd name="connsiteX9" fmla="*/ 5636739 w 10036056"/>
              <a:gd name="connsiteY9" fmla="*/ 3108131 h 4242216"/>
              <a:gd name="connsiteX10" fmla="*/ 6294313 w 10036056"/>
              <a:gd name="connsiteY10" fmla="*/ 550821 h 4242216"/>
              <a:gd name="connsiteX11" fmla="*/ 9094201 w 10036056"/>
              <a:gd name="connsiteY11" fmla="*/ 359764 h 4242216"/>
              <a:gd name="connsiteX12" fmla="*/ 9918225 w 10036056"/>
              <a:gd name="connsiteY12" fmla="*/ 2089743 h 4242216"/>
              <a:gd name="connsiteX13" fmla="*/ 6830365 w 10036056"/>
              <a:gd name="connsiteY13" fmla="*/ 2328387 h 4242216"/>
              <a:gd name="connsiteX14" fmla="*/ 6926793 w 10036056"/>
              <a:gd name="connsiteY14" fmla="*/ 3997747 h 4242216"/>
              <a:gd name="connsiteX15" fmla="*/ 9753768 w 10036056"/>
              <a:gd name="connsiteY15" fmla="*/ 4242216 h 4242216"/>
              <a:gd name="connsiteX0" fmla="*/ 250004 w 10036056"/>
              <a:gd name="connsiteY0" fmla="*/ 0 h 4242216"/>
              <a:gd name="connsiteX1" fmla="*/ 2333637 w 10036056"/>
              <a:gd name="connsiteY1" fmla="*/ 119921 h 4242216"/>
              <a:gd name="connsiteX2" fmla="*/ 4807014 w 10036056"/>
              <a:gd name="connsiteY2" fmla="*/ 404734 h 4242216"/>
              <a:gd name="connsiteX3" fmla="*/ 4657112 w 10036056"/>
              <a:gd name="connsiteY3" fmla="*/ 2308485 h 4242216"/>
              <a:gd name="connsiteX4" fmla="*/ 1197090 w 10036056"/>
              <a:gd name="connsiteY4" fmla="*/ 2356459 h 4242216"/>
              <a:gd name="connsiteX5" fmla="*/ 25152 w 10036056"/>
              <a:gd name="connsiteY5" fmla="*/ 3207895 h 4242216"/>
              <a:gd name="connsiteX6" fmla="*/ 622466 w 10036056"/>
              <a:gd name="connsiteY6" fmla="*/ 4166901 h 4242216"/>
              <a:gd name="connsiteX7" fmla="*/ 3144346 w 10036056"/>
              <a:gd name="connsiteY7" fmla="*/ 3800991 h 4242216"/>
              <a:gd name="connsiteX8" fmla="*/ 4749235 w 10036056"/>
              <a:gd name="connsiteY8" fmla="*/ 3728437 h 4242216"/>
              <a:gd name="connsiteX9" fmla="*/ 5636739 w 10036056"/>
              <a:gd name="connsiteY9" fmla="*/ 3108131 h 4242216"/>
              <a:gd name="connsiteX10" fmla="*/ 6294313 w 10036056"/>
              <a:gd name="connsiteY10" fmla="*/ 550821 h 4242216"/>
              <a:gd name="connsiteX11" fmla="*/ 9094201 w 10036056"/>
              <a:gd name="connsiteY11" fmla="*/ 359764 h 4242216"/>
              <a:gd name="connsiteX12" fmla="*/ 9918225 w 10036056"/>
              <a:gd name="connsiteY12" fmla="*/ 2089743 h 4242216"/>
              <a:gd name="connsiteX13" fmla="*/ 6830365 w 10036056"/>
              <a:gd name="connsiteY13" fmla="*/ 2328387 h 4242216"/>
              <a:gd name="connsiteX14" fmla="*/ 6926793 w 10036056"/>
              <a:gd name="connsiteY14" fmla="*/ 3997747 h 4242216"/>
              <a:gd name="connsiteX15" fmla="*/ 9753768 w 10036056"/>
              <a:gd name="connsiteY15" fmla="*/ 4242216 h 424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36056" h="4242216">
                <a:moveTo>
                  <a:pt x="250004" y="0"/>
                </a:moveTo>
                <a:cubicBezTo>
                  <a:pt x="912069" y="26232"/>
                  <a:pt x="1574135" y="52465"/>
                  <a:pt x="2333637" y="119921"/>
                </a:cubicBezTo>
                <a:cubicBezTo>
                  <a:pt x="3093139" y="187377"/>
                  <a:pt x="4419768" y="39974"/>
                  <a:pt x="4807014" y="404734"/>
                </a:cubicBezTo>
                <a:cubicBezTo>
                  <a:pt x="5194260" y="769494"/>
                  <a:pt x="5258766" y="1983198"/>
                  <a:pt x="4657112" y="2308485"/>
                </a:cubicBezTo>
                <a:cubicBezTo>
                  <a:pt x="4055458" y="2633772"/>
                  <a:pt x="1969083" y="2206557"/>
                  <a:pt x="1197090" y="2356459"/>
                </a:cubicBezTo>
                <a:cubicBezTo>
                  <a:pt x="425097" y="2506361"/>
                  <a:pt x="120923" y="2906155"/>
                  <a:pt x="25152" y="3207895"/>
                </a:cubicBezTo>
                <a:cubicBezTo>
                  <a:pt x="-70619" y="3509635"/>
                  <a:pt x="102600" y="4249322"/>
                  <a:pt x="622466" y="4166901"/>
                </a:cubicBezTo>
                <a:cubicBezTo>
                  <a:pt x="1142332" y="4084480"/>
                  <a:pt x="2456551" y="3874068"/>
                  <a:pt x="3144346" y="3800991"/>
                </a:cubicBezTo>
                <a:cubicBezTo>
                  <a:pt x="3832141" y="3727914"/>
                  <a:pt x="4333836" y="3843914"/>
                  <a:pt x="4749235" y="3728437"/>
                </a:cubicBezTo>
                <a:cubicBezTo>
                  <a:pt x="5164634" y="3612960"/>
                  <a:pt x="5379226" y="3637734"/>
                  <a:pt x="5636739" y="3108131"/>
                </a:cubicBezTo>
                <a:cubicBezTo>
                  <a:pt x="5894252" y="2578528"/>
                  <a:pt x="5718069" y="1008882"/>
                  <a:pt x="6294313" y="550821"/>
                </a:cubicBezTo>
                <a:cubicBezTo>
                  <a:pt x="6870557" y="92760"/>
                  <a:pt x="8490216" y="103277"/>
                  <a:pt x="9094201" y="359764"/>
                </a:cubicBezTo>
                <a:cubicBezTo>
                  <a:pt x="9698186" y="616251"/>
                  <a:pt x="10295531" y="1761639"/>
                  <a:pt x="9918225" y="2089743"/>
                </a:cubicBezTo>
                <a:cubicBezTo>
                  <a:pt x="9540919" y="2417847"/>
                  <a:pt x="7328937" y="2010386"/>
                  <a:pt x="6830365" y="2328387"/>
                </a:cubicBezTo>
                <a:cubicBezTo>
                  <a:pt x="6331793" y="2646388"/>
                  <a:pt x="6444102" y="3794705"/>
                  <a:pt x="6926793" y="3997747"/>
                </a:cubicBezTo>
                <a:cubicBezTo>
                  <a:pt x="7337426" y="4189616"/>
                  <a:pt x="8766915" y="4204741"/>
                  <a:pt x="9753768" y="424221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ED23-F774-D443-B3DA-8003244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75" y="78789"/>
            <a:ext cx="9924381" cy="33855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Journey Map for My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52E-4BDF-C349-96BC-3113DB083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521" y="6457195"/>
            <a:ext cx="3374571" cy="424543"/>
          </a:xfrm>
        </p:spPr>
        <p:txBody>
          <a:bodyPr>
            <a:noAutofit/>
          </a:bodyPr>
          <a:lstStyle/>
          <a:p>
            <a:r>
              <a:rPr lang="en-US" sz="1600" dirty="0"/>
              <a:t>Feedback: </a:t>
            </a:r>
            <a:r>
              <a:rPr lang="en-US" sz="1600" dirty="0" err="1"/>
              <a:t>Dan.McCreary@gmail.com</a:t>
            </a:r>
            <a:endParaRPr lang="en-US" sz="16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D719762-F23F-0C4D-B8E6-A510AA17DF22}"/>
              </a:ext>
            </a:extLst>
          </p:cNvPr>
          <p:cNvSpPr/>
          <p:nvPr/>
        </p:nvSpPr>
        <p:spPr>
          <a:xfrm>
            <a:off x="1155000" y="872424"/>
            <a:ext cx="2235456" cy="78624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5456" h="786243">
                <a:moveTo>
                  <a:pt x="25277" y="21777"/>
                </a:moveTo>
                <a:cubicBezTo>
                  <a:pt x="265120" y="-24859"/>
                  <a:pt x="707214" y="15535"/>
                  <a:pt x="1075577" y="31302"/>
                </a:cubicBezTo>
                <a:cubicBezTo>
                  <a:pt x="1443940" y="47069"/>
                  <a:pt x="2054637" y="78488"/>
                  <a:pt x="2235456" y="116380"/>
                </a:cubicBezTo>
                <a:cubicBezTo>
                  <a:pt x="2232125" y="284447"/>
                  <a:pt x="2200093" y="581328"/>
                  <a:pt x="2116040" y="785703"/>
                </a:cubicBezTo>
                <a:cubicBezTo>
                  <a:pt x="1901812" y="793228"/>
                  <a:pt x="1321536" y="720052"/>
                  <a:pt x="969137" y="698104"/>
                </a:cubicBezTo>
                <a:lnTo>
                  <a:pt x="1647" y="654018"/>
                </a:lnTo>
                <a:cubicBezTo>
                  <a:pt x="970" y="489439"/>
                  <a:pt x="-8191" y="182713"/>
                  <a:pt x="25277" y="21777"/>
                </a:cubicBezTo>
                <a:close/>
              </a:path>
            </a:pathLst>
          </a:custGeom>
          <a:solidFill>
            <a:srgbClr val="D01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65EED0-1803-8043-A856-EF7DFD98651D}"/>
              </a:ext>
            </a:extLst>
          </p:cNvPr>
          <p:cNvSpPr/>
          <p:nvPr/>
        </p:nvSpPr>
        <p:spPr>
          <a:xfrm>
            <a:off x="359763" y="906905"/>
            <a:ext cx="464695" cy="494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E5BC-9CE5-D842-B960-4E6C42B569D5}"/>
              </a:ext>
            </a:extLst>
          </p:cNvPr>
          <p:cNvSpPr txBox="1"/>
          <p:nvPr/>
        </p:nvSpPr>
        <p:spPr>
          <a:xfrm>
            <a:off x="265739" y="563008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EEBB8-7DA9-7C43-BE17-0907DFE33977}"/>
              </a:ext>
            </a:extLst>
          </p:cNvPr>
          <p:cNvSpPr txBox="1"/>
          <p:nvPr/>
        </p:nvSpPr>
        <p:spPr>
          <a:xfrm>
            <a:off x="10831857" y="4494127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Finnish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FDDA3-BD6D-134B-BD06-EB00D3882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9"/>
          <a:stretch/>
        </p:blipFill>
        <p:spPr>
          <a:xfrm>
            <a:off x="191410" y="6193640"/>
            <a:ext cx="1761216" cy="50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A02CD-6BE6-FB45-8150-F38A1D6A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86144" y="4912141"/>
            <a:ext cx="619346" cy="702033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54DC525F-74B1-A742-902D-E4513B28C550}"/>
              </a:ext>
            </a:extLst>
          </p:cNvPr>
          <p:cNvSpPr/>
          <p:nvPr/>
        </p:nvSpPr>
        <p:spPr>
          <a:xfrm>
            <a:off x="4017541" y="957095"/>
            <a:ext cx="2130681" cy="1068111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681" h="1068111">
                <a:moveTo>
                  <a:pt x="43873" y="37485"/>
                </a:moveTo>
                <a:cubicBezTo>
                  <a:pt x="293241" y="-25026"/>
                  <a:pt x="1108322" y="-8067"/>
                  <a:pt x="1456123" y="78760"/>
                </a:cubicBezTo>
                <a:cubicBezTo>
                  <a:pt x="1803924" y="165587"/>
                  <a:pt x="2035587" y="406253"/>
                  <a:pt x="2130681" y="558445"/>
                </a:cubicBezTo>
                <a:cubicBezTo>
                  <a:pt x="2051150" y="755087"/>
                  <a:pt x="1916082" y="929504"/>
                  <a:pt x="1740936" y="1068111"/>
                </a:cubicBezTo>
                <a:cubicBezTo>
                  <a:pt x="1562616" y="990818"/>
                  <a:pt x="1233769" y="790793"/>
                  <a:pt x="946458" y="723337"/>
                </a:cubicBezTo>
                <a:cubicBezTo>
                  <a:pt x="659147" y="655881"/>
                  <a:pt x="211420" y="678730"/>
                  <a:pt x="17068" y="663376"/>
                </a:cubicBezTo>
                <a:cubicBezTo>
                  <a:pt x="-21709" y="505147"/>
                  <a:pt x="13580" y="242871"/>
                  <a:pt x="43873" y="37485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53DB9EC-3F19-2B44-B3B8-9AD084C02A8D}"/>
              </a:ext>
            </a:extLst>
          </p:cNvPr>
          <p:cNvSpPr/>
          <p:nvPr/>
        </p:nvSpPr>
        <p:spPr>
          <a:xfrm rot="20297421">
            <a:off x="1044244" y="3105302"/>
            <a:ext cx="2131607" cy="106543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199B67-DDEE-E642-B1A3-7775D6027C1D}"/>
              </a:ext>
            </a:extLst>
          </p:cNvPr>
          <p:cNvGrpSpPr/>
          <p:nvPr/>
        </p:nvGrpSpPr>
        <p:grpSpPr>
          <a:xfrm>
            <a:off x="3880485" y="2593066"/>
            <a:ext cx="2380256" cy="1304797"/>
            <a:chOff x="3880485" y="2593066"/>
            <a:chExt cx="2380256" cy="130479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CF0EEA7-07FF-B74C-8BE7-8DDED232DC63}"/>
                </a:ext>
              </a:extLst>
            </p:cNvPr>
            <p:cNvSpPr/>
            <p:nvPr/>
          </p:nvSpPr>
          <p:spPr>
            <a:xfrm rot="8508098">
              <a:off x="3880485" y="2593066"/>
              <a:ext cx="2380256" cy="1304797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267032"/>
                <a:gd name="connsiteY0" fmla="*/ 112109 h 1296971"/>
                <a:gd name="connsiteX1" fmla="*/ 1157116 w 2267032"/>
                <a:gd name="connsiteY1" fmla="*/ 58404 h 1296971"/>
                <a:gd name="connsiteX2" fmla="*/ 2267032 w 2267032"/>
                <a:gd name="connsiteY2" fmla="*/ 790421 h 1296971"/>
                <a:gd name="connsiteX3" fmla="*/ 1707555 w 2267032"/>
                <a:gd name="connsiteY3" fmla="*/ 1296971 h 1296971"/>
                <a:gd name="connsiteX4" fmla="*/ 936478 w 2267032"/>
                <a:gd name="connsiteY4" fmla="*/ 756686 h 1296971"/>
                <a:gd name="connsiteX5" fmla="*/ 31140 w 2267032"/>
                <a:gd name="connsiteY5" fmla="*/ 727771 h 1296971"/>
                <a:gd name="connsiteX6" fmla="*/ 37068 w 2267032"/>
                <a:gd name="connsiteY6" fmla="*/ 112109 h 1296971"/>
                <a:gd name="connsiteX0" fmla="*/ 37068 w 2267032"/>
                <a:gd name="connsiteY0" fmla="*/ 112109 h 1377425"/>
                <a:gd name="connsiteX1" fmla="*/ 1157116 w 2267032"/>
                <a:gd name="connsiteY1" fmla="*/ 58404 h 1377425"/>
                <a:gd name="connsiteX2" fmla="*/ 2267032 w 2267032"/>
                <a:gd name="connsiteY2" fmla="*/ 790421 h 1377425"/>
                <a:gd name="connsiteX3" fmla="*/ 1816432 w 2267032"/>
                <a:gd name="connsiteY3" fmla="*/ 1377425 h 1377425"/>
                <a:gd name="connsiteX4" fmla="*/ 936478 w 2267032"/>
                <a:gd name="connsiteY4" fmla="*/ 756686 h 1377425"/>
                <a:gd name="connsiteX5" fmla="*/ 31140 w 2267032"/>
                <a:gd name="connsiteY5" fmla="*/ 727771 h 1377425"/>
                <a:gd name="connsiteX6" fmla="*/ 37068 w 2267032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0 w 2380256"/>
                <a:gd name="connsiteY0" fmla="*/ 255964 h 1336915"/>
                <a:gd name="connsiteX1" fmla="*/ 1270340 w 2380256"/>
                <a:gd name="connsiteY1" fmla="*/ 17894 h 1336915"/>
                <a:gd name="connsiteX2" fmla="*/ 2380256 w 2380256"/>
                <a:gd name="connsiteY2" fmla="*/ 749911 h 1336915"/>
                <a:gd name="connsiteX3" fmla="*/ 1929656 w 2380256"/>
                <a:gd name="connsiteY3" fmla="*/ 1336915 h 1336915"/>
                <a:gd name="connsiteX4" fmla="*/ 1049702 w 2380256"/>
                <a:gd name="connsiteY4" fmla="*/ 716176 h 1336915"/>
                <a:gd name="connsiteX5" fmla="*/ 193123 w 2380256"/>
                <a:gd name="connsiteY5" fmla="*/ 777806 h 1336915"/>
                <a:gd name="connsiteX6" fmla="*/ 0 w 2380256"/>
                <a:gd name="connsiteY6" fmla="*/ 255964 h 1336915"/>
                <a:gd name="connsiteX0" fmla="*/ 0 w 2380256"/>
                <a:gd name="connsiteY0" fmla="*/ 259487 h 1340438"/>
                <a:gd name="connsiteX1" fmla="*/ 1179373 w 2380256"/>
                <a:gd name="connsiteY1" fmla="*/ 17666 h 1340438"/>
                <a:gd name="connsiteX2" fmla="*/ 2380256 w 2380256"/>
                <a:gd name="connsiteY2" fmla="*/ 753434 h 1340438"/>
                <a:gd name="connsiteX3" fmla="*/ 1929656 w 2380256"/>
                <a:gd name="connsiteY3" fmla="*/ 1340438 h 1340438"/>
                <a:gd name="connsiteX4" fmla="*/ 1049702 w 2380256"/>
                <a:gd name="connsiteY4" fmla="*/ 719699 h 1340438"/>
                <a:gd name="connsiteX5" fmla="*/ 193123 w 2380256"/>
                <a:gd name="connsiteY5" fmla="*/ 781329 h 1340438"/>
                <a:gd name="connsiteX6" fmla="*/ 0 w 2380256"/>
                <a:gd name="connsiteY6" fmla="*/ 259487 h 1340438"/>
                <a:gd name="connsiteX0" fmla="*/ 0 w 2380256"/>
                <a:gd name="connsiteY0" fmla="*/ 270512 h 1351463"/>
                <a:gd name="connsiteX1" fmla="*/ 1179373 w 2380256"/>
                <a:gd name="connsiteY1" fmla="*/ 28691 h 1351463"/>
                <a:gd name="connsiteX2" fmla="*/ 2380256 w 2380256"/>
                <a:gd name="connsiteY2" fmla="*/ 764459 h 1351463"/>
                <a:gd name="connsiteX3" fmla="*/ 1929656 w 2380256"/>
                <a:gd name="connsiteY3" fmla="*/ 1351463 h 1351463"/>
                <a:gd name="connsiteX4" fmla="*/ 1049702 w 2380256"/>
                <a:gd name="connsiteY4" fmla="*/ 730724 h 1351463"/>
                <a:gd name="connsiteX5" fmla="*/ 193123 w 2380256"/>
                <a:gd name="connsiteY5" fmla="*/ 792354 h 1351463"/>
                <a:gd name="connsiteX6" fmla="*/ 0 w 2380256"/>
                <a:gd name="connsiteY6" fmla="*/ 270512 h 1351463"/>
                <a:gd name="connsiteX0" fmla="*/ 0 w 2380256"/>
                <a:gd name="connsiteY0" fmla="*/ 223846 h 1304797"/>
                <a:gd name="connsiteX1" fmla="*/ 1138804 w 2380256"/>
                <a:gd name="connsiteY1" fmla="*/ 33584 h 1304797"/>
                <a:gd name="connsiteX2" fmla="*/ 2380256 w 2380256"/>
                <a:gd name="connsiteY2" fmla="*/ 717793 h 1304797"/>
                <a:gd name="connsiteX3" fmla="*/ 1929656 w 2380256"/>
                <a:gd name="connsiteY3" fmla="*/ 1304797 h 1304797"/>
                <a:gd name="connsiteX4" fmla="*/ 1049702 w 2380256"/>
                <a:gd name="connsiteY4" fmla="*/ 684058 h 1304797"/>
                <a:gd name="connsiteX5" fmla="*/ 193123 w 2380256"/>
                <a:gd name="connsiteY5" fmla="*/ 745688 h 1304797"/>
                <a:gd name="connsiteX6" fmla="*/ 0 w 2380256"/>
                <a:gd name="connsiteY6" fmla="*/ 223846 h 13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0256" h="1304797">
                  <a:moveTo>
                    <a:pt x="0" y="223846"/>
                  </a:moveTo>
                  <a:cubicBezTo>
                    <a:pt x="239843" y="126410"/>
                    <a:pt x="767452" y="-80965"/>
                    <a:pt x="1138804" y="33584"/>
                  </a:cubicBezTo>
                  <a:cubicBezTo>
                    <a:pt x="1510156" y="148133"/>
                    <a:pt x="2217029" y="587056"/>
                    <a:pt x="2380256" y="717793"/>
                  </a:cubicBezTo>
                  <a:cubicBezTo>
                    <a:pt x="2248156" y="874709"/>
                    <a:pt x="2049200" y="1135782"/>
                    <a:pt x="1929656" y="1304797"/>
                  </a:cubicBezTo>
                  <a:cubicBezTo>
                    <a:pt x="1739893" y="1168582"/>
                    <a:pt x="1339124" y="777243"/>
                    <a:pt x="1049702" y="684058"/>
                  </a:cubicBezTo>
                  <a:cubicBezTo>
                    <a:pt x="760280" y="590873"/>
                    <a:pt x="414603" y="653916"/>
                    <a:pt x="193123" y="745688"/>
                  </a:cubicBezTo>
                  <a:cubicBezTo>
                    <a:pt x="119753" y="597477"/>
                    <a:pt x="0" y="223846"/>
                    <a:pt x="0" y="223846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A734A5-A513-3C41-9DDF-45CD7D070898}"/>
                </a:ext>
              </a:extLst>
            </p:cNvPr>
            <p:cNvSpPr txBox="1"/>
            <p:nvPr/>
          </p:nvSpPr>
          <p:spPr>
            <a:xfrm rot="20676897">
              <a:off x="4404556" y="3181087"/>
              <a:ext cx="151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Lesson 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09B831-AFE1-F545-8DAB-C2446A19C9F1}"/>
              </a:ext>
            </a:extLst>
          </p:cNvPr>
          <p:cNvSpPr txBox="1"/>
          <p:nvPr/>
        </p:nvSpPr>
        <p:spPr>
          <a:xfrm rot="21040080">
            <a:off x="1249040" y="332072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72131-AFFA-8448-A8ED-354DFF8992BD}"/>
              </a:ext>
            </a:extLst>
          </p:cNvPr>
          <p:cNvSpPr txBox="1"/>
          <p:nvPr/>
        </p:nvSpPr>
        <p:spPr>
          <a:xfrm rot="385404">
            <a:off x="4353317" y="1149249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Lesson 2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0B463A2-EBF2-CE40-A037-D5FD61A75710}"/>
              </a:ext>
            </a:extLst>
          </p:cNvPr>
          <p:cNvSpPr/>
          <p:nvPr/>
        </p:nvSpPr>
        <p:spPr>
          <a:xfrm rot="21129220">
            <a:off x="1355724" y="4606441"/>
            <a:ext cx="2303356" cy="920327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25277 w 2235456"/>
              <a:gd name="connsiteY0" fmla="*/ 12474 h 776940"/>
              <a:gd name="connsiteX1" fmla="*/ 1065174 w 2235456"/>
              <a:gd name="connsiteY1" fmla="*/ 79617 h 776940"/>
              <a:gd name="connsiteX2" fmla="*/ 2235456 w 2235456"/>
              <a:gd name="connsiteY2" fmla="*/ 107077 h 776940"/>
              <a:gd name="connsiteX3" fmla="*/ 2116040 w 2235456"/>
              <a:gd name="connsiteY3" fmla="*/ 776400 h 776940"/>
              <a:gd name="connsiteX4" fmla="*/ 969137 w 2235456"/>
              <a:gd name="connsiteY4" fmla="*/ 688801 h 776940"/>
              <a:gd name="connsiteX5" fmla="*/ 1647 w 2235456"/>
              <a:gd name="connsiteY5" fmla="*/ 644715 h 776940"/>
              <a:gd name="connsiteX6" fmla="*/ 25277 w 2235456"/>
              <a:gd name="connsiteY6" fmla="*/ 12474 h 776940"/>
              <a:gd name="connsiteX0" fmla="*/ 25277 w 2235456"/>
              <a:gd name="connsiteY0" fmla="*/ 12474 h 714457"/>
              <a:gd name="connsiteX1" fmla="*/ 1065174 w 2235456"/>
              <a:gd name="connsiteY1" fmla="*/ 79617 h 714457"/>
              <a:gd name="connsiteX2" fmla="*/ 2235456 w 2235456"/>
              <a:gd name="connsiteY2" fmla="*/ 107077 h 714457"/>
              <a:gd name="connsiteX3" fmla="*/ 2149497 w 2235456"/>
              <a:gd name="connsiteY3" fmla="*/ 712819 h 714457"/>
              <a:gd name="connsiteX4" fmla="*/ 969137 w 2235456"/>
              <a:gd name="connsiteY4" fmla="*/ 688801 h 714457"/>
              <a:gd name="connsiteX5" fmla="*/ 1647 w 2235456"/>
              <a:gd name="connsiteY5" fmla="*/ 644715 h 714457"/>
              <a:gd name="connsiteX6" fmla="*/ 25277 w 2235456"/>
              <a:gd name="connsiteY6" fmla="*/ 12474 h 714457"/>
              <a:gd name="connsiteX0" fmla="*/ 25277 w 2235456"/>
              <a:gd name="connsiteY0" fmla="*/ 0 h 701983"/>
              <a:gd name="connsiteX1" fmla="*/ 1065174 w 2235456"/>
              <a:gd name="connsiteY1" fmla="*/ 67143 h 701983"/>
              <a:gd name="connsiteX2" fmla="*/ 2235456 w 2235456"/>
              <a:gd name="connsiteY2" fmla="*/ 94603 h 701983"/>
              <a:gd name="connsiteX3" fmla="*/ 2149497 w 2235456"/>
              <a:gd name="connsiteY3" fmla="*/ 700345 h 701983"/>
              <a:gd name="connsiteX4" fmla="*/ 969137 w 2235456"/>
              <a:gd name="connsiteY4" fmla="*/ 676327 h 701983"/>
              <a:gd name="connsiteX5" fmla="*/ 1647 w 2235456"/>
              <a:gd name="connsiteY5" fmla="*/ 632241 h 701983"/>
              <a:gd name="connsiteX6" fmla="*/ 25277 w 2235456"/>
              <a:gd name="connsiteY6" fmla="*/ 0 h 701983"/>
              <a:gd name="connsiteX0" fmla="*/ 93177 w 2303356"/>
              <a:gd name="connsiteY0" fmla="*/ 0 h 702481"/>
              <a:gd name="connsiteX1" fmla="*/ 1133074 w 2303356"/>
              <a:gd name="connsiteY1" fmla="*/ 67143 h 702481"/>
              <a:gd name="connsiteX2" fmla="*/ 2303356 w 2303356"/>
              <a:gd name="connsiteY2" fmla="*/ 94603 h 702481"/>
              <a:gd name="connsiteX3" fmla="*/ 2217397 w 2303356"/>
              <a:gd name="connsiteY3" fmla="*/ 700345 h 702481"/>
              <a:gd name="connsiteX4" fmla="*/ 1037037 w 2303356"/>
              <a:gd name="connsiteY4" fmla="*/ 676327 h 702481"/>
              <a:gd name="connsiteX5" fmla="*/ 5 w 2303356"/>
              <a:gd name="connsiteY5" fmla="*/ 591376 h 702481"/>
              <a:gd name="connsiteX6" fmla="*/ 93177 w 2303356"/>
              <a:gd name="connsiteY6" fmla="*/ 0 h 70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3356" h="702481">
                <a:moveTo>
                  <a:pt x="93177" y="0"/>
                </a:moveTo>
                <a:cubicBezTo>
                  <a:pt x="550945" y="85325"/>
                  <a:pt x="764711" y="51376"/>
                  <a:pt x="1133074" y="67143"/>
                </a:cubicBezTo>
                <a:cubicBezTo>
                  <a:pt x="1501437" y="82910"/>
                  <a:pt x="2122537" y="56711"/>
                  <a:pt x="2303356" y="94603"/>
                </a:cubicBezTo>
                <a:cubicBezTo>
                  <a:pt x="2300025" y="262670"/>
                  <a:pt x="2301450" y="495970"/>
                  <a:pt x="2217397" y="700345"/>
                </a:cubicBezTo>
                <a:cubicBezTo>
                  <a:pt x="2003169" y="707870"/>
                  <a:pt x="1406602" y="694489"/>
                  <a:pt x="1037037" y="676327"/>
                </a:cubicBezTo>
                <a:cubicBezTo>
                  <a:pt x="667472" y="658166"/>
                  <a:pt x="322502" y="606071"/>
                  <a:pt x="5" y="591376"/>
                </a:cubicBezTo>
                <a:cubicBezTo>
                  <a:pt x="-672" y="426797"/>
                  <a:pt x="59709" y="160936"/>
                  <a:pt x="93177" y="0"/>
                </a:cubicBezTo>
                <a:close/>
              </a:path>
            </a:pathLst>
          </a:cu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09CD0-80B7-B245-88CA-9EB9CD69F7F4}"/>
              </a:ext>
            </a:extLst>
          </p:cNvPr>
          <p:cNvSpPr txBox="1"/>
          <p:nvPr/>
        </p:nvSpPr>
        <p:spPr>
          <a:xfrm rot="21333397">
            <a:off x="1786077" y="4861776"/>
            <a:ext cx="1518365" cy="461665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5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B3A95-A19E-9540-9038-21CF5809D48A}"/>
              </a:ext>
            </a:extLst>
          </p:cNvPr>
          <p:cNvGrpSpPr/>
          <p:nvPr/>
        </p:nvGrpSpPr>
        <p:grpSpPr>
          <a:xfrm>
            <a:off x="4244675" y="3939842"/>
            <a:ext cx="2123933" cy="1542294"/>
            <a:chOff x="3975592" y="2586292"/>
            <a:chExt cx="2123933" cy="1542294"/>
          </a:xfrm>
          <a:solidFill>
            <a:srgbClr val="7030A0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CF28CBE-B7C7-544C-9768-3B3E0366CB4C}"/>
                </a:ext>
              </a:extLst>
            </p:cNvPr>
            <p:cNvSpPr/>
            <p:nvPr/>
          </p:nvSpPr>
          <p:spPr>
            <a:xfrm rot="8508098">
              <a:off x="3975592" y="2586292"/>
              <a:ext cx="2123933" cy="1542294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152055 w 2105125"/>
                <a:gd name="connsiteY0" fmla="*/ 16798 h 1471332"/>
                <a:gd name="connsiteX1" fmla="*/ 1141540 w 2105125"/>
                <a:gd name="connsiteY1" fmla="*/ 428276 h 1471332"/>
                <a:gd name="connsiteX2" fmla="*/ 2105125 w 2105125"/>
                <a:gd name="connsiteY2" fmla="*/ 961666 h 1471332"/>
                <a:gd name="connsiteX3" fmla="*/ 1715380 w 2105125"/>
                <a:gd name="connsiteY3" fmla="*/ 1471332 h 1471332"/>
                <a:gd name="connsiteX4" fmla="*/ 920902 w 2105125"/>
                <a:gd name="connsiteY4" fmla="*/ 1126558 h 1471332"/>
                <a:gd name="connsiteX5" fmla="*/ 15564 w 2105125"/>
                <a:gd name="connsiteY5" fmla="*/ 1097643 h 1471332"/>
                <a:gd name="connsiteX6" fmla="*/ 152055 w 2105125"/>
                <a:gd name="connsiteY6" fmla="*/ 16798 h 1471332"/>
                <a:gd name="connsiteX0" fmla="*/ 170863 w 2123933"/>
                <a:gd name="connsiteY0" fmla="*/ 16798 h 1471332"/>
                <a:gd name="connsiteX1" fmla="*/ 1160348 w 2123933"/>
                <a:gd name="connsiteY1" fmla="*/ 428276 h 1471332"/>
                <a:gd name="connsiteX2" fmla="*/ 2123933 w 2123933"/>
                <a:gd name="connsiteY2" fmla="*/ 961666 h 1471332"/>
                <a:gd name="connsiteX3" fmla="*/ 1734188 w 2123933"/>
                <a:gd name="connsiteY3" fmla="*/ 1471332 h 1471332"/>
                <a:gd name="connsiteX4" fmla="*/ 939710 w 2123933"/>
                <a:gd name="connsiteY4" fmla="*/ 1126558 h 1471332"/>
                <a:gd name="connsiteX5" fmla="*/ 14456 w 2123933"/>
                <a:gd name="connsiteY5" fmla="*/ 735679 h 1471332"/>
                <a:gd name="connsiteX6" fmla="*/ 170863 w 2123933"/>
                <a:gd name="connsiteY6" fmla="*/ 16798 h 1471332"/>
                <a:gd name="connsiteX0" fmla="*/ 170863 w 2123933"/>
                <a:gd name="connsiteY0" fmla="*/ 16798 h 1471332"/>
                <a:gd name="connsiteX1" fmla="*/ 1160348 w 2123933"/>
                <a:gd name="connsiteY1" fmla="*/ 428276 h 1471332"/>
                <a:gd name="connsiteX2" fmla="*/ 2123933 w 2123933"/>
                <a:gd name="connsiteY2" fmla="*/ 961666 h 1471332"/>
                <a:gd name="connsiteX3" fmla="*/ 1734188 w 2123933"/>
                <a:gd name="connsiteY3" fmla="*/ 1471332 h 1471332"/>
                <a:gd name="connsiteX4" fmla="*/ 991740 w 2123933"/>
                <a:gd name="connsiteY4" fmla="*/ 1042833 h 1471332"/>
                <a:gd name="connsiteX5" fmla="*/ 14456 w 2123933"/>
                <a:gd name="connsiteY5" fmla="*/ 735679 h 1471332"/>
                <a:gd name="connsiteX6" fmla="*/ 170863 w 2123933"/>
                <a:gd name="connsiteY6" fmla="*/ 16798 h 1471332"/>
                <a:gd name="connsiteX0" fmla="*/ 170863 w 2123933"/>
                <a:gd name="connsiteY0" fmla="*/ 16798 h 1542294"/>
                <a:gd name="connsiteX1" fmla="*/ 1160348 w 2123933"/>
                <a:gd name="connsiteY1" fmla="*/ 428276 h 1542294"/>
                <a:gd name="connsiteX2" fmla="*/ 2123933 w 2123933"/>
                <a:gd name="connsiteY2" fmla="*/ 961666 h 1542294"/>
                <a:gd name="connsiteX3" fmla="*/ 1789164 w 2123933"/>
                <a:gd name="connsiteY3" fmla="*/ 1542294 h 1542294"/>
                <a:gd name="connsiteX4" fmla="*/ 991740 w 2123933"/>
                <a:gd name="connsiteY4" fmla="*/ 1042833 h 1542294"/>
                <a:gd name="connsiteX5" fmla="*/ 14456 w 2123933"/>
                <a:gd name="connsiteY5" fmla="*/ 735679 h 1542294"/>
                <a:gd name="connsiteX6" fmla="*/ 170863 w 2123933"/>
                <a:gd name="connsiteY6" fmla="*/ 16798 h 154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33" h="1542294">
                  <a:moveTo>
                    <a:pt x="170863" y="16798"/>
                  </a:moveTo>
                  <a:cubicBezTo>
                    <a:pt x="410706" y="-80638"/>
                    <a:pt x="834836" y="270798"/>
                    <a:pt x="1160348" y="428276"/>
                  </a:cubicBezTo>
                  <a:cubicBezTo>
                    <a:pt x="1485860" y="585754"/>
                    <a:pt x="1960706" y="830929"/>
                    <a:pt x="2123933" y="961666"/>
                  </a:cubicBezTo>
                  <a:cubicBezTo>
                    <a:pt x="1991833" y="1118582"/>
                    <a:pt x="1965550" y="1433659"/>
                    <a:pt x="1789164" y="1542294"/>
                  </a:cubicBezTo>
                  <a:cubicBezTo>
                    <a:pt x="1599401" y="1406079"/>
                    <a:pt x="1287525" y="1177269"/>
                    <a:pt x="991740" y="1042833"/>
                  </a:cubicBezTo>
                  <a:cubicBezTo>
                    <a:pt x="695955" y="908397"/>
                    <a:pt x="235408" y="737410"/>
                    <a:pt x="14456" y="735679"/>
                  </a:cubicBezTo>
                  <a:cubicBezTo>
                    <a:pt x="-58914" y="587468"/>
                    <a:pt x="170863" y="16798"/>
                    <a:pt x="170863" y="16798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87495A-6362-5341-BFA9-01F3B1730A60}"/>
                </a:ext>
              </a:extLst>
            </p:cNvPr>
            <p:cNvSpPr txBox="1"/>
            <p:nvPr/>
          </p:nvSpPr>
          <p:spPr>
            <a:xfrm rot="21002525">
              <a:off x="4266932" y="3163283"/>
              <a:ext cx="151836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Lesson 6</a:t>
              </a:r>
            </a:p>
          </p:txBody>
        </p:sp>
      </p:grp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6CAC06F-5F54-A140-8F89-0C0D04F56F24}"/>
              </a:ext>
            </a:extLst>
          </p:cNvPr>
          <p:cNvSpPr/>
          <p:nvPr/>
        </p:nvSpPr>
        <p:spPr>
          <a:xfrm>
            <a:off x="10726415" y="5726529"/>
            <a:ext cx="1404084" cy="104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Next Course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7D3E1-FEDE-C449-B821-F1B79749B881}"/>
              </a:ext>
            </a:extLst>
          </p:cNvPr>
          <p:cNvSpPr txBox="1"/>
          <p:nvPr/>
        </p:nvSpPr>
        <p:spPr>
          <a:xfrm>
            <a:off x="10829380" y="568216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851156A-96DF-9B4F-8E69-92AF80EF3253}"/>
              </a:ext>
            </a:extLst>
          </p:cNvPr>
          <p:cNvSpPr/>
          <p:nvPr/>
        </p:nvSpPr>
        <p:spPr>
          <a:xfrm rot="19211866">
            <a:off x="6629016" y="1332578"/>
            <a:ext cx="2131607" cy="978024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BCF39B2-330D-934E-9CCB-E7E15FA1FAF2}"/>
              </a:ext>
            </a:extLst>
          </p:cNvPr>
          <p:cNvSpPr/>
          <p:nvPr/>
        </p:nvSpPr>
        <p:spPr>
          <a:xfrm>
            <a:off x="8873755" y="987364"/>
            <a:ext cx="2022002" cy="121296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002" h="1212963">
                <a:moveTo>
                  <a:pt x="43873" y="43678"/>
                </a:moveTo>
                <a:cubicBezTo>
                  <a:pt x="293241" y="-18833"/>
                  <a:pt x="837874" y="-21861"/>
                  <a:pt x="1167562" y="84953"/>
                </a:cubicBezTo>
                <a:cubicBezTo>
                  <a:pt x="1497250" y="191767"/>
                  <a:pt x="1926908" y="532368"/>
                  <a:pt x="2022002" y="684560"/>
                </a:cubicBezTo>
                <a:cubicBezTo>
                  <a:pt x="1942471" y="881202"/>
                  <a:pt x="1762433" y="1074356"/>
                  <a:pt x="1587287" y="1212963"/>
                </a:cubicBezTo>
                <a:cubicBezTo>
                  <a:pt x="1408967" y="1135670"/>
                  <a:pt x="1129463" y="778873"/>
                  <a:pt x="867760" y="688307"/>
                </a:cubicBezTo>
                <a:cubicBezTo>
                  <a:pt x="606057" y="597741"/>
                  <a:pt x="211420" y="684923"/>
                  <a:pt x="17068" y="669569"/>
                </a:cubicBezTo>
                <a:cubicBezTo>
                  <a:pt x="-21709" y="511340"/>
                  <a:pt x="13580" y="249064"/>
                  <a:pt x="43873" y="43678"/>
                </a:cubicBezTo>
                <a:close/>
              </a:path>
            </a:pathLst>
          </a:custGeom>
          <a:solidFill>
            <a:srgbClr val="945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5223E-C54F-C647-A676-D1B8934A22CA}"/>
              </a:ext>
            </a:extLst>
          </p:cNvPr>
          <p:cNvSpPr txBox="1"/>
          <p:nvPr/>
        </p:nvSpPr>
        <p:spPr>
          <a:xfrm rot="1069495">
            <a:off x="9296506" y="1221034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8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AED4B5F-927E-A44B-9181-6AB249D481DB}"/>
              </a:ext>
            </a:extLst>
          </p:cNvPr>
          <p:cNvSpPr/>
          <p:nvPr/>
        </p:nvSpPr>
        <p:spPr>
          <a:xfrm rot="8579788">
            <a:off x="9841353" y="2662548"/>
            <a:ext cx="1527650" cy="965431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  <a:gd name="connsiteX0" fmla="*/ 2213 w 1980342"/>
              <a:gd name="connsiteY0" fmla="*/ 43678 h 1212963"/>
              <a:gd name="connsiteX1" fmla="*/ 1125902 w 1980342"/>
              <a:gd name="connsiteY1" fmla="*/ 84953 h 1212963"/>
              <a:gd name="connsiteX2" fmla="*/ 1980342 w 1980342"/>
              <a:gd name="connsiteY2" fmla="*/ 684560 h 1212963"/>
              <a:gd name="connsiteX3" fmla="*/ 1545627 w 1980342"/>
              <a:gd name="connsiteY3" fmla="*/ 1212963 h 1212963"/>
              <a:gd name="connsiteX4" fmla="*/ 826100 w 1980342"/>
              <a:gd name="connsiteY4" fmla="*/ 688307 h 1212963"/>
              <a:gd name="connsiteX5" fmla="*/ 300870 w 1980342"/>
              <a:gd name="connsiteY5" fmla="*/ 777835 h 1212963"/>
              <a:gd name="connsiteX6" fmla="*/ 2213 w 1980342"/>
              <a:gd name="connsiteY6" fmla="*/ 43678 h 1212963"/>
              <a:gd name="connsiteX0" fmla="*/ 2213 w 1980342"/>
              <a:gd name="connsiteY0" fmla="*/ 43678 h 1049831"/>
              <a:gd name="connsiteX1" fmla="*/ 1125902 w 1980342"/>
              <a:gd name="connsiteY1" fmla="*/ 84953 h 1049831"/>
              <a:gd name="connsiteX2" fmla="*/ 1980342 w 1980342"/>
              <a:gd name="connsiteY2" fmla="*/ 684560 h 1049831"/>
              <a:gd name="connsiteX3" fmla="*/ 1123331 w 1980342"/>
              <a:gd name="connsiteY3" fmla="*/ 1049831 h 1049831"/>
              <a:gd name="connsiteX4" fmla="*/ 826100 w 1980342"/>
              <a:gd name="connsiteY4" fmla="*/ 688307 h 1049831"/>
              <a:gd name="connsiteX5" fmla="*/ 300870 w 1980342"/>
              <a:gd name="connsiteY5" fmla="*/ 777835 h 1049831"/>
              <a:gd name="connsiteX6" fmla="*/ 2213 w 1980342"/>
              <a:gd name="connsiteY6" fmla="*/ 43678 h 1049831"/>
              <a:gd name="connsiteX0" fmla="*/ 11656 w 1733571"/>
              <a:gd name="connsiteY0" fmla="*/ 31116 h 1080930"/>
              <a:gd name="connsiteX1" fmla="*/ 879131 w 1733571"/>
              <a:gd name="connsiteY1" fmla="*/ 116052 h 1080930"/>
              <a:gd name="connsiteX2" fmla="*/ 1733571 w 1733571"/>
              <a:gd name="connsiteY2" fmla="*/ 715659 h 1080930"/>
              <a:gd name="connsiteX3" fmla="*/ 876560 w 1733571"/>
              <a:gd name="connsiteY3" fmla="*/ 1080930 h 1080930"/>
              <a:gd name="connsiteX4" fmla="*/ 579329 w 1733571"/>
              <a:gd name="connsiteY4" fmla="*/ 719406 h 1080930"/>
              <a:gd name="connsiteX5" fmla="*/ 54099 w 1733571"/>
              <a:gd name="connsiteY5" fmla="*/ 808934 h 1080930"/>
              <a:gd name="connsiteX6" fmla="*/ 11656 w 1733571"/>
              <a:gd name="connsiteY6" fmla="*/ 31116 h 1080930"/>
              <a:gd name="connsiteX0" fmla="*/ 11656 w 1376053"/>
              <a:gd name="connsiteY0" fmla="*/ 21285 h 1071099"/>
              <a:gd name="connsiteX1" fmla="*/ 879131 w 1376053"/>
              <a:gd name="connsiteY1" fmla="*/ 106221 h 1071099"/>
              <a:gd name="connsiteX2" fmla="*/ 1376053 w 1376053"/>
              <a:gd name="connsiteY2" fmla="*/ 369244 h 1071099"/>
              <a:gd name="connsiteX3" fmla="*/ 876560 w 1376053"/>
              <a:gd name="connsiteY3" fmla="*/ 1071099 h 1071099"/>
              <a:gd name="connsiteX4" fmla="*/ 579329 w 1376053"/>
              <a:gd name="connsiteY4" fmla="*/ 709575 h 1071099"/>
              <a:gd name="connsiteX5" fmla="*/ 54099 w 1376053"/>
              <a:gd name="connsiteY5" fmla="*/ 799103 h 1071099"/>
              <a:gd name="connsiteX6" fmla="*/ 11656 w 1376053"/>
              <a:gd name="connsiteY6" fmla="*/ 21285 h 1071099"/>
              <a:gd name="connsiteX0" fmla="*/ 11656 w 1376053"/>
              <a:gd name="connsiteY0" fmla="*/ 21285 h 1012686"/>
              <a:gd name="connsiteX1" fmla="*/ 879131 w 1376053"/>
              <a:gd name="connsiteY1" fmla="*/ 106221 h 1012686"/>
              <a:gd name="connsiteX2" fmla="*/ 1376053 w 1376053"/>
              <a:gd name="connsiteY2" fmla="*/ 369244 h 1012686"/>
              <a:gd name="connsiteX3" fmla="*/ 1031486 w 1376053"/>
              <a:gd name="connsiteY3" fmla="*/ 1012686 h 1012686"/>
              <a:gd name="connsiteX4" fmla="*/ 579329 w 1376053"/>
              <a:gd name="connsiteY4" fmla="*/ 709575 h 1012686"/>
              <a:gd name="connsiteX5" fmla="*/ 54099 w 1376053"/>
              <a:gd name="connsiteY5" fmla="*/ 799103 h 1012686"/>
              <a:gd name="connsiteX6" fmla="*/ 11656 w 1376053"/>
              <a:gd name="connsiteY6" fmla="*/ 21285 h 1012686"/>
              <a:gd name="connsiteX0" fmla="*/ 11656 w 1275691"/>
              <a:gd name="connsiteY0" fmla="*/ 22643 h 1014044"/>
              <a:gd name="connsiteX1" fmla="*/ 879131 w 1275691"/>
              <a:gd name="connsiteY1" fmla="*/ 107579 h 1014044"/>
              <a:gd name="connsiteX2" fmla="*/ 1275691 w 1275691"/>
              <a:gd name="connsiteY2" fmla="*/ 429474 h 1014044"/>
              <a:gd name="connsiteX3" fmla="*/ 1031486 w 1275691"/>
              <a:gd name="connsiteY3" fmla="*/ 1014044 h 1014044"/>
              <a:gd name="connsiteX4" fmla="*/ 579329 w 1275691"/>
              <a:gd name="connsiteY4" fmla="*/ 710933 h 1014044"/>
              <a:gd name="connsiteX5" fmla="*/ 54099 w 1275691"/>
              <a:gd name="connsiteY5" fmla="*/ 800461 h 1014044"/>
              <a:gd name="connsiteX6" fmla="*/ 11656 w 1275691"/>
              <a:gd name="connsiteY6" fmla="*/ 22643 h 1014044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561194 w 1235427"/>
              <a:gd name="connsiteY4" fmla="*/ 607005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622825 w 1235427"/>
              <a:gd name="connsiteY4" fmla="*/ 562737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3919 w 1221451"/>
              <a:gd name="connsiteY0" fmla="*/ 203595 h 790081"/>
              <a:gd name="connsiteX1" fmla="*/ 847020 w 1221451"/>
              <a:gd name="connsiteY1" fmla="*/ 3651 h 790081"/>
              <a:gd name="connsiteX2" fmla="*/ 1221451 w 1221451"/>
              <a:gd name="connsiteY2" fmla="*/ 386105 h 790081"/>
              <a:gd name="connsiteX3" fmla="*/ 927285 w 1221451"/>
              <a:gd name="connsiteY3" fmla="*/ 790081 h 790081"/>
              <a:gd name="connsiteX4" fmla="*/ 608849 w 1221451"/>
              <a:gd name="connsiteY4" fmla="*/ 562737 h 790081"/>
              <a:gd name="connsiteX5" fmla="*/ 166464 w 1221451"/>
              <a:gd name="connsiteY5" fmla="*/ 656565 h 790081"/>
              <a:gd name="connsiteX6" fmla="*/ 3919 w 1221451"/>
              <a:gd name="connsiteY6" fmla="*/ 203595 h 790081"/>
              <a:gd name="connsiteX0" fmla="*/ 3919 w 1221451"/>
              <a:gd name="connsiteY0" fmla="*/ 129330 h 715816"/>
              <a:gd name="connsiteX1" fmla="*/ 738397 w 1221451"/>
              <a:gd name="connsiteY1" fmla="*/ 6041 h 715816"/>
              <a:gd name="connsiteX2" fmla="*/ 1221451 w 1221451"/>
              <a:gd name="connsiteY2" fmla="*/ 311840 h 715816"/>
              <a:gd name="connsiteX3" fmla="*/ 927285 w 1221451"/>
              <a:gd name="connsiteY3" fmla="*/ 715816 h 715816"/>
              <a:gd name="connsiteX4" fmla="*/ 608849 w 1221451"/>
              <a:gd name="connsiteY4" fmla="*/ 488472 h 715816"/>
              <a:gd name="connsiteX5" fmla="*/ 166464 w 1221451"/>
              <a:gd name="connsiteY5" fmla="*/ 582300 h 715816"/>
              <a:gd name="connsiteX6" fmla="*/ 3919 w 1221451"/>
              <a:gd name="connsiteY6" fmla="*/ 129330 h 715816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381798"/>
              <a:gd name="connsiteY0" fmla="*/ 134208 h 720694"/>
              <a:gd name="connsiteX1" fmla="*/ 738397 w 1381798"/>
              <a:gd name="connsiteY1" fmla="*/ 10919 h 720694"/>
              <a:gd name="connsiteX2" fmla="*/ 1381798 w 1381798"/>
              <a:gd name="connsiteY2" fmla="*/ 405693 h 720694"/>
              <a:gd name="connsiteX3" fmla="*/ 927285 w 1381798"/>
              <a:gd name="connsiteY3" fmla="*/ 720694 h 720694"/>
              <a:gd name="connsiteX4" fmla="*/ 608849 w 1381798"/>
              <a:gd name="connsiteY4" fmla="*/ 493350 h 720694"/>
              <a:gd name="connsiteX5" fmla="*/ 166464 w 1381798"/>
              <a:gd name="connsiteY5" fmla="*/ 587178 h 720694"/>
              <a:gd name="connsiteX6" fmla="*/ 3919 w 1381798"/>
              <a:gd name="connsiteY6" fmla="*/ 134208 h 720694"/>
              <a:gd name="connsiteX0" fmla="*/ 3919 w 1381798"/>
              <a:gd name="connsiteY0" fmla="*/ 134208 h 856139"/>
              <a:gd name="connsiteX1" fmla="*/ 738397 w 1381798"/>
              <a:gd name="connsiteY1" fmla="*/ 10919 h 856139"/>
              <a:gd name="connsiteX2" fmla="*/ 1381798 w 1381798"/>
              <a:gd name="connsiteY2" fmla="*/ 405693 h 856139"/>
              <a:gd name="connsiteX3" fmla="*/ 1105686 w 1381798"/>
              <a:gd name="connsiteY3" fmla="*/ 856139 h 856139"/>
              <a:gd name="connsiteX4" fmla="*/ 608849 w 1381798"/>
              <a:gd name="connsiteY4" fmla="*/ 493350 h 856139"/>
              <a:gd name="connsiteX5" fmla="*/ 166464 w 1381798"/>
              <a:gd name="connsiteY5" fmla="*/ 587178 h 856139"/>
              <a:gd name="connsiteX6" fmla="*/ 3919 w 1381798"/>
              <a:gd name="connsiteY6" fmla="*/ 134208 h 856139"/>
              <a:gd name="connsiteX0" fmla="*/ 3919 w 1381798"/>
              <a:gd name="connsiteY0" fmla="*/ 236388 h 958319"/>
              <a:gd name="connsiteX1" fmla="*/ 675788 w 1381798"/>
              <a:gd name="connsiteY1" fmla="*/ 6257 h 958319"/>
              <a:gd name="connsiteX2" fmla="*/ 1381798 w 1381798"/>
              <a:gd name="connsiteY2" fmla="*/ 507873 h 958319"/>
              <a:gd name="connsiteX3" fmla="*/ 1105686 w 1381798"/>
              <a:gd name="connsiteY3" fmla="*/ 958319 h 958319"/>
              <a:gd name="connsiteX4" fmla="*/ 608849 w 1381798"/>
              <a:gd name="connsiteY4" fmla="*/ 595530 h 958319"/>
              <a:gd name="connsiteX5" fmla="*/ 166464 w 1381798"/>
              <a:gd name="connsiteY5" fmla="*/ 689358 h 958319"/>
              <a:gd name="connsiteX6" fmla="*/ 3919 w 1381798"/>
              <a:gd name="connsiteY6" fmla="*/ 236388 h 958319"/>
              <a:gd name="connsiteX0" fmla="*/ 4012 w 1377799"/>
              <a:gd name="connsiteY0" fmla="*/ 165132 h 965431"/>
              <a:gd name="connsiteX1" fmla="*/ 671789 w 1377799"/>
              <a:gd name="connsiteY1" fmla="*/ 13369 h 965431"/>
              <a:gd name="connsiteX2" fmla="*/ 1377799 w 1377799"/>
              <a:gd name="connsiteY2" fmla="*/ 514985 h 965431"/>
              <a:gd name="connsiteX3" fmla="*/ 1101687 w 1377799"/>
              <a:gd name="connsiteY3" fmla="*/ 965431 h 965431"/>
              <a:gd name="connsiteX4" fmla="*/ 604850 w 1377799"/>
              <a:gd name="connsiteY4" fmla="*/ 602642 h 965431"/>
              <a:gd name="connsiteX5" fmla="*/ 162465 w 1377799"/>
              <a:gd name="connsiteY5" fmla="*/ 696470 h 965431"/>
              <a:gd name="connsiteX6" fmla="*/ 4012 w 1377799"/>
              <a:gd name="connsiteY6" fmla="*/ 165132 h 965431"/>
              <a:gd name="connsiteX0" fmla="*/ 4012 w 1377799"/>
              <a:gd name="connsiteY0" fmla="*/ 165132 h 965431"/>
              <a:gd name="connsiteX1" fmla="*/ 671789 w 1377799"/>
              <a:gd name="connsiteY1" fmla="*/ 13369 h 965431"/>
              <a:gd name="connsiteX2" fmla="*/ 1377799 w 1377799"/>
              <a:gd name="connsiteY2" fmla="*/ 514985 h 965431"/>
              <a:gd name="connsiteX3" fmla="*/ 1101687 w 1377799"/>
              <a:gd name="connsiteY3" fmla="*/ 965431 h 965431"/>
              <a:gd name="connsiteX4" fmla="*/ 604850 w 1377799"/>
              <a:gd name="connsiteY4" fmla="*/ 602642 h 965431"/>
              <a:gd name="connsiteX5" fmla="*/ 162465 w 1377799"/>
              <a:gd name="connsiteY5" fmla="*/ 696470 h 965431"/>
              <a:gd name="connsiteX6" fmla="*/ 4012 w 1377799"/>
              <a:gd name="connsiteY6" fmla="*/ 165132 h 96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799" h="965431">
                <a:moveTo>
                  <a:pt x="4012" y="165132"/>
                </a:moveTo>
                <a:cubicBezTo>
                  <a:pt x="253380" y="102621"/>
                  <a:pt x="442825" y="-44940"/>
                  <a:pt x="671789" y="13369"/>
                </a:cubicBezTo>
                <a:cubicBezTo>
                  <a:pt x="900753" y="71678"/>
                  <a:pt x="1254195" y="386233"/>
                  <a:pt x="1377799" y="514985"/>
                </a:cubicBezTo>
                <a:cubicBezTo>
                  <a:pt x="1231548" y="626887"/>
                  <a:pt x="1207156" y="779520"/>
                  <a:pt x="1101687" y="965431"/>
                </a:cubicBezTo>
                <a:cubicBezTo>
                  <a:pt x="932434" y="850635"/>
                  <a:pt x="761387" y="647469"/>
                  <a:pt x="604850" y="602642"/>
                </a:cubicBezTo>
                <a:cubicBezTo>
                  <a:pt x="448313" y="557815"/>
                  <a:pt x="364887" y="609518"/>
                  <a:pt x="162465" y="696470"/>
                </a:cubicBezTo>
                <a:cubicBezTo>
                  <a:pt x="123688" y="538241"/>
                  <a:pt x="-26281" y="370518"/>
                  <a:pt x="4012" y="165132"/>
                </a:cubicBezTo>
                <a:close/>
              </a:path>
            </a:pathLst>
          </a:cu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06A60-DF4B-694D-BCAD-05F768F9C5B1}"/>
              </a:ext>
            </a:extLst>
          </p:cNvPr>
          <p:cNvSpPr txBox="1"/>
          <p:nvPr/>
        </p:nvSpPr>
        <p:spPr>
          <a:xfrm rot="20531321">
            <a:off x="10108784" y="3057045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 9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9ECA0FA-8C5A-0E4A-9DDD-02A75772D00A}"/>
              </a:ext>
            </a:extLst>
          </p:cNvPr>
          <p:cNvSpPr/>
          <p:nvPr/>
        </p:nvSpPr>
        <p:spPr>
          <a:xfrm rot="19065436">
            <a:off x="7764082" y="2600995"/>
            <a:ext cx="1665093" cy="1658976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294676"/>
              <a:gd name="connsiteX1" fmla="*/ 1009691 w 2131607"/>
              <a:gd name="connsiteY1" fmla="*/ 43199 h 1294676"/>
              <a:gd name="connsiteX2" fmla="*/ 2131607 w 2131607"/>
              <a:gd name="connsiteY2" fmla="*/ 437858 h 1294676"/>
              <a:gd name="connsiteX3" fmla="*/ 1435776 w 2131607"/>
              <a:gd name="connsiteY3" fmla="*/ 1294676 h 1294676"/>
              <a:gd name="connsiteX4" fmla="*/ 951700 w 2131607"/>
              <a:gd name="connsiteY4" fmla="*/ 720659 h 1294676"/>
              <a:gd name="connsiteX5" fmla="*/ 22310 w 2131607"/>
              <a:gd name="connsiteY5" fmla="*/ 660698 h 1294676"/>
              <a:gd name="connsiteX6" fmla="*/ 52290 w 2131607"/>
              <a:gd name="connsiteY6" fmla="*/ 76082 h 1294676"/>
              <a:gd name="connsiteX0" fmla="*/ 52290 w 1843313"/>
              <a:gd name="connsiteY0" fmla="*/ 112617 h 1331211"/>
              <a:gd name="connsiteX1" fmla="*/ 1009691 w 1843313"/>
              <a:gd name="connsiteY1" fmla="*/ 79734 h 1331211"/>
              <a:gd name="connsiteX2" fmla="*/ 1843313 w 1843313"/>
              <a:gd name="connsiteY2" fmla="*/ 990719 h 1331211"/>
              <a:gd name="connsiteX3" fmla="*/ 1435776 w 1843313"/>
              <a:gd name="connsiteY3" fmla="*/ 1331211 h 1331211"/>
              <a:gd name="connsiteX4" fmla="*/ 951700 w 1843313"/>
              <a:gd name="connsiteY4" fmla="*/ 757194 h 1331211"/>
              <a:gd name="connsiteX5" fmla="*/ 22310 w 1843313"/>
              <a:gd name="connsiteY5" fmla="*/ 697233 h 1331211"/>
              <a:gd name="connsiteX6" fmla="*/ 52290 w 1843313"/>
              <a:gd name="connsiteY6" fmla="*/ 112617 h 1331211"/>
              <a:gd name="connsiteX0" fmla="*/ 52290 w 1843313"/>
              <a:gd name="connsiteY0" fmla="*/ 317140 h 1535734"/>
              <a:gd name="connsiteX1" fmla="*/ 927927 w 1843313"/>
              <a:gd name="connsiteY1" fmla="*/ 36946 h 1535734"/>
              <a:gd name="connsiteX2" fmla="*/ 1843313 w 1843313"/>
              <a:gd name="connsiteY2" fmla="*/ 1195242 h 1535734"/>
              <a:gd name="connsiteX3" fmla="*/ 1435776 w 1843313"/>
              <a:gd name="connsiteY3" fmla="*/ 1535734 h 1535734"/>
              <a:gd name="connsiteX4" fmla="*/ 951700 w 1843313"/>
              <a:gd name="connsiteY4" fmla="*/ 961717 h 1535734"/>
              <a:gd name="connsiteX5" fmla="*/ 22310 w 1843313"/>
              <a:gd name="connsiteY5" fmla="*/ 901756 h 1535734"/>
              <a:gd name="connsiteX6" fmla="*/ 52290 w 1843313"/>
              <a:gd name="connsiteY6" fmla="*/ 317140 h 1535734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154141 w 1975144"/>
              <a:gd name="connsiteY5" fmla="*/ 1022830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33766 w 1975144"/>
              <a:gd name="connsiteY4" fmla="*/ 964183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1033766 w 1975144"/>
              <a:gd name="connsiteY4" fmla="*/ 919396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985616 w 1975144"/>
              <a:gd name="connsiteY4" fmla="*/ 917377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5500 h 1662807"/>
              <a:gd name="connsiteX1" fmla="*/ 1166724 w 1975144"/>
              <a:gd name="connsiteY1" fmla="*/ 334117 h 1662807"/>
              <a:gd name="connsiteX2" fmla="*/ 1975144 w 1975144"/>
              <a:gd name="connsiteY2" fmla="*/ 1269017 h 1662807"/>
              <a:gd name="connsiteX3" fmla="*/ 1597890 w 1975144"/>
              <a:gd name="connsiteY3" fmla="*/ 1662807 h 1662807"/>
              <a:gd name="connsiteX4" fmla="*/ 985616 w 1975144"/>
              <a:gd name="connsiteY4" fmla="*/ 914865 h 1662807"/>
              <a:gd name="connsiteX5" fmla="*/ 204916 w 1975144"/>
              <a:gd name="connsiteY5" fmla="*/ 682290 h 1662807"/>
              <a:gd name="connsiteX6" fmla="*/ 0 w 1975144"/>
              <a:gd name="connsiteY6" fmla="*/ 25500 h 1662807"/>
              <a:gd name="connsiteX0" fmla="*/ 170111 w 1781784"/>
              <a:gd name="connsiteY0" fmla="*/ 25249 h 1666045"/>
              <a:gd name="connsiteX1" fmla="*/ 973364 w 1781784"/>
              <a:gd name="connsiteY1" fmla="*/ 337355 h 1666045"/>
              <a:gd name="connsiteX2" fmla="*/ 1781784 w 1781784"/>
              <a:gd name="connsiteY2" fmla="*/ 1272255 h 1666045"/>
              <a:gd name="connsiteX3" fmla="*/ 1404530 w 1781784"/>
              <a:gd name="connsiteY3" fmla="*/ 1666045 h 1666045"/>
              <a:gd name="connsiteX4" fmla="*/ 792256 w 1781784"/>
              <a:gd name="connsiteY4" fmla="*/ 918103 h 1666045"/>
              <a:gd name="connsiteX5" fmla="*/ 11556 w 1781784"/>
              <a:gd name="connsiteY5" fmla="*/ 685528 h 1666045"/>
              <a:gd name="connsiteX6" fmla="*/ 170111 w 178178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51397 w 1663070"/>
              <a:gd name="connsiteY0" fmla="*/ 25249 h 1666045"/>
              <a:gd name="connsiteX1" fmla="*/ 854650 w 1663070"/>
              <a:gd name="connsiteY1" fmla="*/ 337355 h 1666045"/>
              <a:gd name="connsiteX2" fmla="*/ 1663070 w 1663070"/>
              <a:gd name="connsiteY2" fmla="*/ 1272255 h 1666045"/>
              <a:gd name="connsiteX3" fmla="*/ 1285816 w 1663070"/>
              <a:gd name="connsiteY3" fmla="*/ 1666045 h 1666045"/>
              <a:gd name="connsiteX4" fmla="*/ 673542 w 1663070"/>
              <a:gd name="connsiteY4" fmla="*/ 918103 h 1666045"/>
              <a:gd name="connsiteX5" fmla="*/ 0 w 1663070"/>
              <a:gd name="connsiteY5" fmla="*/ 559674 h 1666045"/>
              <a:gd name="connsiteX6" fmla="*/ 51397 w 1663070"/>
              <a:gd name="connsiteY6" fmla="*/ 25249 h 1666045"/>
              <a:gd name="connsiteX0" fmla="*/ 53420 w 1665093"/>
              <a:gd name="connsiteY0" fmla="*/ 25249 h 1666045"/>
              <a:gd name="connsiteX1" fmla="*/ 856673 w 1665093"/>
              <a:gd name="connsiteY1" fmla="*/ 337355 h 1666045"/>
              <a:gd name="connsiteX2" fmla="*/ 1665093 w 1665093"/>
              <a:gd name="connsiteY2" fmla="*/ 1272255 h 1666045"/>
              <a:gd name="connsiteX3" fmla="*/ 1287839 w 1665093"/>
              <a:gd name="connsiteY3" fmla="*/ 1666045 h 1666045"/>
              <a:gd name="connsiteX4" fmla="*/ 675565 w 1665093"/>
              <a:gd name="connsiteY4" fmla="*/ 918103 h 1666045"/>
              <a:gd name="connsiteX5" fmla="*/ 0 w 1665093"/>
              <a:gd name="connsiteY5" fmla="*/ 491794 h 1666045"/>
              <a:gd name="connsiteX6" fmla="*/ 53420 w 1665093"/>
              <a:gd name="connsiteY6" fmla="*/ 25249 h 1666045"/>
              <a:gd name="connsiteX0" fmla="*/ 53420 w 1665093"/>
              <a:gd name="connsiteY0" fmla="*/ 18180 h 1658976"/>
              <a:gd name="connsiteX1" fmla="*/ 933902 w 1665093"/>
              <a:gd name="connsiteY1" fmla="*/ 444768 h 1658976"/>
              <a:gd name="connsiteX2" fmla="*/ 1665093 w 1665093"/>
              <a:gd name="connsiteY2" fmla="*/ 1265186 h 1658976"/>
              <a:gd name="connsiteX3" fmla="*/ 1287839 w 1665093"/>
              <a:gd name="connsiteY3" fmla="*/ 1658976 h 1658976"/>
              <a:gd name="connsiteX4" fmla="*/ 675565 w 1665093"/>
              <a:gd name="connsiteY4" fmla="*/ 911034 h 1658976"/>
              <a:gd name="connsiteX5" fmla="*/ 0 w 1665093"/>
              <a:gd name="connsiteY5" fmla="*/ 484725 h 1658976"/>
              <a:gd name="connsiteX6" fmla="*/ 53420 w 1665093"/>
              <a:gd name="connsiteY6" fmla="*/ 18180 h 165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5093" h="1658976">
                <a:moveTo>
                  <a:pt x="53420" y="18180"/>
                </a:moveTo>
                <a:cubicBezTo>
                  <a:pt x="293263" y="-79256"/>
                  <a:pt x="665290" y="236934"/>
                  <a:pt x="933902" y="444768"/>
                </a:cubicBezTo>
                <a:cubicBezTo>
                  <a:pt x="1202514" y="652602"/>
                  <a:pt x="1516867" y="1138779"/>
                  <a:pt x="1665093" y="1265186"/>
                </a:cubicBezTo>
                <a:cubicBezTo>
                  <a:pt x="1588780" y="1449143"/>
                  <a:pt x="1428114" y="1500738"/>
                  <a:pt x="1287839" y="1658976"/>
                </a:cubicBezTo>
                <a:cubicBezTo>
                  <a:pt x="1156385" y="1512992"/>
                  <a:pt x="890205" y="1106742"/>
                  <a:pt x="675565" y="911034"/>
                </a:cubicBezTo>
                <a:cubicBezTo>
                  <a:pt x="460925" y="715326"/>
                  <a:pt x="235982" y="519386"/>
                  <a:pt x="0" y="484725"/>
                </a:cubicBezTo>
                <a:cubicBezTo>
                  <a:pt x="835" y="281368"/>
                  <a:pt x="53420" y="18180"/>
                  <a:pt x="53420" y="18180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68E91-A820-9843-968B-86BF194CA11D}"/>
              </a:ext>
            </a:extLst>
          </p:cNvPr>
          <p:cNvSpPr txBox="1"/>
          <p:nvPr/>
        </p:nvSpPr>
        <p:spPr>
          <a:xfrm>
            <a:off x="7679676" y="3127574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Lesson 10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0A359A6-097B-714B-9C89-9C3BF1916DB8}"/>
              </a:ext>
            </a:extLst>
          </p:cNvPr>
          <p:cNvSpPr/>
          <p:nvPr/>
        </p:nvSpPr>
        <p:spPr>
          <a:xfrm rot="20877944">
            <a:off x="9044640" y="4754322"/>
            <a:ext cx="1684713" cy="1073285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713" h="819232">
                <a:moveTo>
                  <a:pt x="327780" y="0"/>
                </a:moveTo>
                <a:cubicBezTo>
                  <a:pt x="543912" y="84696"/>
                  <a:pt x="596993" y="129473"/>
                  <a:pt x="956175" y="219031"/>
                </a:cubicBezTo>
                <a:cubicBezTo>
                  <a:pt x="1315357" y="308589"/>
                  <a:pt x="1441867" y="299108"/>
                  <a:pt x="1684713" y="339146"/>
                </a:cubicBezTo>
                <a:cubicBezTo>
                  <a:pt x="1612805" y="515745"/>
                  <a:pt x="1606917" y="610698"/>
                  <a:pt x="1594408" y="818663"/>
                </a:cubicBezTo>
                <a:cubicBezTo>
                  <a:pt x="1380180" y="826188"/>
                  <a:pt x="1046544" y="757730"/>
                  <a:pt x="780809" y="699667"/>
                </a:cubicBezTo>
                <a:cubicBezTo>
                  <a:pt x="515074" y="641604"/>
                  <a:pt x="401642" y="622040"/>
                  <a:pt x="0" y="470286"/>
                </a:cubicBezTo>
                <a:cubicBezTo>
                  <a:pt x="119880" y="315502"/>
                  <a:pt x="159748" y="125826"/>
                  <a:pt x="327780" y="0"/>
                </a:cubicBezTo>
                <a:close/>
              </a:path>
            </a:pathLst>
          </a:cu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360464-7FF4-4A48-AFA8-E153B1568720}"/>
              </a:ext>
            </a:extLst>
          </p:cNvPr>
          <p:cNvSpPr txBox="1"/>
          <p:nvPr/>
        </p:nvSpPr>
        <p:spPr>
          <a:xfrm rot="559827">
            <a:off x="9246304" y="510015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Lesson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E8784-8AB7-C148-A35A-F4E1CDC07CB6}"/>
              </a:ext>
            </a:extLst>
          </p:cNvPr>
          <p:cNvSpPr txBox="1"/>
          <p:nvPr/>
        </p:nvSpPr>
        <p:spPr>
          <a:xfrm rot="19752206">
            <a:off x="6747692" y="157950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Lesson 7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FCE79-7E7F-DA42-886F-DA24148DF4AD}"/>
              </a:ext>
            </a:extLst>
          </p:cNvPr>
          <p:cNvSpPr/>
          <p:nvPr/>
        </p:nvSpPr>
        <p:spPr>
          <a:xfrm rot="21313717">
            <a:off x="7322415" y="4287527"/>
            <a:ext cx="1303113" cy="1177622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810969 w 1684713"/>
              <a:gd name="connsiteY0" fmla="*/ 0 h 910974"/>
              <a:gd name="connsiteX1" fmla="*/ 956175 w 1684713"/>
              <a:gd name="connsiteY1" fmla="*/ 310773 h 910974"/>
              <a:gd name="connsiteX2" fmla="*/ 1684713 w 1684713"/>
              <a:gd name="connsiteY2" fmla="*/ 430888 h 910974"/>
              <a:gd name="connsiteX3" fmla="*/ 1594408 w 1684713"/>
              <a:gd name="connsiteY3" fmla="*/ 910405 h 910974"/>
              <a:gd name="connsiteX4" fmla="*/ 780809 w 1684713"/>
              <a:gd name="connsiteY4" fmla="*/ 791409 h 910974"/>
              <a:gd name="connsiteX5" fmla="*/ 0 w 1684713"/>
              <a:gd name="connsiteY5" fmla="*/ 562028 h 910974"/>
              <a:gd name="connsiteX6" fmla="*/ 810969 w 1684713"/>
              <a:gd name="connsiteY6" fmla="*/ 0 h 910974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6230 w 1379974"/>
              <a:gd name="connsiteY0" fmla="*/ 11799 h 928030"/>
              <a:gd name="connsiteX1" fmla="*/ 651436 w 1379974"/>
              <a:gd name="connsiteY1" fmla="*/ 322572 h 928030"/>
              <a:gd name="connsiteX2" fmla="*/ 1379974 w 1379974"/>
              <a:gd name="connsiteY2" fmla="*/ 442687 h 928030"/>
              <a:gd name="connsiteX3" fmla="*/ 1289669 w 1379974"/>
              <a:gd name="connsiteY3" fmla="*/ 922204 h 928030"/>
              <a:gd name="connsiteX4" fmla="*/ 476070 w 1379974"/>
              <a:gd name="connsiteY4" fmla="*/ 803208 h 928030"/>
              <a:gd name="connsiteX5" fmla="*/ 0 w 1379974"/>
              <a:gd name="connsiteY5" fmla="*/ 26630 h 928030"/>
              <a:gd name="connsiteX6" fmla="*/ 506230 w 1379974"/>
              <a:gd name="connsiteY6" fmla="*/ 11799 h 928030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03113"/>
              <a:gd name="connsiteY0" fmla="*/ 0 h 916231"/>
              <a:gd name="connsiteX1" fmla="*/ 721586 w 1303113"/>
              <a:gd name="connsiteY1" fmla="*/ 400886 h 916231"/>
              <a:gd name="connsiteX2" fmla="*/ 1303113 w 1303113"/>
              <a:gd name="connsiteY2" fmla="*/ 452451 h 916231"/>
              <a:gd name="connsiteX3" fmla="*/ 1289669 w 1303113"/>
              <a:gd name="connsiteY3" fmla="*/ 910405 h 916231"/>
              <a:gd name="connsiteX4" fmla="*/ 476070 w 1303113"/>
              <a:gd name="connsiteY4" fmla="*/ 791409 h 916231"/>
              <a:gd name="connsiteX5" fmla="*/ 0 w 1303113"/>
              <a:gd name="connsiteY5" fmla="*/ 14831 h 916231"/>
              <a:gd name="connsiteX6" fmla="*/ 506230 w 1303113"/>
              <a:gd name="connsiteY6" fmla="*/ 0 h 916231"/>
              <a:gd name="connsiteX0" fmla="*/ 506230 w 1303113"/>
              <a:gd name="connsiteY0" fmla="*/ 0 h 906766"/>
              <a:gd name="connsiteX1" fmla="*/ 721586 w 1303113"/>
              <a:gd name="connsiteY1" fmla="*/ 400886 h 906766"/>
              <a:gd name="connsiteX2" fmla="*/ 1303113 w 1303113"/>
              <a:gd name="connsiteY2" fmla="*/ 452451 h 906766"/>
              <a:gd name="connsiteX3" fmla="*/ 1199235 w 1303113"/>
              <a:gd name="connsiteY3" fmla="*/ 898395 h 906766"/>
              <a:gd name="connsiteX4" fmla="*/ 476070 w 1303113"/>
              <a:gd name="connsiteY4" fmla="*/ 791409 h 906766"/>
              <a:gd name="connsiteX5" fmla="*/ 0 w 1303113"/>
              <a:gd name="connsiteY5" fmla="*/ 14831 h 906766"/>
              <a:gd name="connsiteX6" fmla="*/ 506230 w 1303113"/>
              <a:gd name="connsiteY6" fmla="*/ 0 h 906766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113" h="898872">
                <a:moveTo>
                  <a:pt x="506230" y="0"/>
                </a:moveTo>
                <a:cubicBezTo>
                  <a:pt x="601814" y="251951"/>
                  <a:pt x="588772" y="325478"/>
                  <a:pt x="721586" y="400886"/>
                </a:cubicBezTo>
                <a:cubicBezTo>
                  <a:pt x="854400" y="476295"/>
                  <a:pt x="1051168" y="430562"/>
                  <a:pt x="1303113" y="452451"/>
                </a:cubicBezTo>
                <a:cubicBezTo>
                  <a:pt x="1231205" y="629050"/>
                  <a:pt x="1211744" y="690430"/>
                  <a:pt x="1199235" y="898395"/>
                </a:cubicBezTo>
                <a:cubicBezTo>
                  <a:pt x="985007" y="905920"/>
                  <a:pt x="555119" y="824154"/>
                  <a:pt x="355247" y="676893"/>
                </a:cubicBezTo>
                <a:cubicBezTo>
                  <a:pt x="155375" y="529632"/>
                  <a:pt x="48171" y="390647"/>
                  <a:pt x="0" y="14831"/>
                </a:cubicBezTo>
                <a:cubicBezTo>
                  <a:pt x="226527" y="48849"/>
                  <a:pt x="259728" y="56490"/>
                  <a:pt x="506230" y="0"/>
                </a:cubicBezTo>
                <a:close/>
              </a:path>
            </a:pathLst>
          </a:custGeom>
          <a:solidFill>
            <a:srgbClr val="92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FCB8A-32EC-FA42-9C50-E94004CC5753}"/>
              </a:ext>
            </a:extLst>
          </p:cNvPr>
          <p:cNvSpPr txBox="1"/>
          <p:nvPr/>
        </p:nvSpPr>
        <p:spPr>
          <a:xfrm rot="1867652">
            <a:off x="7386374" y="475558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11</a:t>
            </a:r>
          </a:p>
        </p:txBody>
      </p:sp>
    </p:spTree>
    <p:extLst>
      <p:ext uri="{BB962C8B-B14F-4D97-AF65-F5344CB8AC3E}">
        <p14:creationId xmlns:p14="http://schemas.microsoft.com/office/powerpoint/2010/main" val="18708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6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Journey Map for My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for Beginning Python</dc:title>
  <dc:creator>Dan McCreary</dc:creator>
  <cp:lastModifiedBy>Dan McCreary</cp:lastModifiedBy>
  <cp:revision>15</cp:revision>
  <dcterms:created xsi:type="dcterms:W3CDTF">2020-07-11T13:13:28Z</dcterms:created>
  <dcterms:modified xsi:type="dcterms:W3CDTF">2020-07-11T20:41:10Z</dcterms:modified>
</cp:coreProperties>
</file>