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0319-A8D6-AB46-A681-C3AE92F1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2A2FA-265B-2745-A8A3-8201CFAE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2819-8C09-4349-9CFC-D3A27891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E555-C6E5-D147-B79D-5531D227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5AF9-87A1-BE4B-98E1-D9F9B0A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A3E4-25C7-A74F-915E-65C78DEB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35448-DFCE-DA49-99B6-9CF22CA9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0027-9742-7E43-9917-37C1FAD9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08E7-3E69-0C45-937E-B1FF774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BD27-C877-4846-BF7B-2228909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0FC19-70E8-E046-BDCA-A079867F8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1389-4AA9-6C47-8B78-BEE32F53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8777-D761-4D48-B23C-3C2B0DA6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8CF8-1E15-A34C-82BF-AEFF5FAF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B4BD-7789-BD48-A3E6-857DA00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8205-864A-7D4E-AD51-2A9B3C99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4E08-62DF-144F-ADA1-CEF5D154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715B-9075-F746-B3A0-71FD5F5C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E3C9-734C-1245-9E72-847C2847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51A7-7510-C747-9601-873389B6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F420-AD39-4B4E-B83C-209AD214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494F-4872-BD4F-AE64-BE10ADCC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EE96-C96B-F14C-9BAE-797505BC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903F-415A-6148-BF2E-500A3278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42D4-D983-7D49-B002-A01B9A25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1D2-EB7C-914A-990A-C4200B9C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3B3B-0E60-A045-B0D3-7B4A3006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A736E-9464-2C46-BB08-C72827B8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0339-82FC-194A-A7C5-7783661E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47F2-42AD-8347-B35A-B627BAF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CE5F-16C4-4E44-9B66-7FF00F0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8B9-CECA-5A43-B0F1-9C8960C8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A85C-8EAF-6A40-8077-B719D0A1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DFC7-6D1A-EE47-B934-A73729A1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DBBE4-C101-0342-89E3-213B8E1E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F268-A773-8C4C-B5FA-F62070DC7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9D00B-1294-E34B-80A6-2F13258E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87824-0179-C147-85F2-FF56D816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231EB-BADF-134F-BCB3-D704190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867-E951-2549-AD7D-2D4F9C59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90A5-1AED-E746-B0A4-47F82F0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C94A3-8EF0-954C-86C7-086EF8AA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E596-CBD3-424B-B6AA-D24D741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A2ABE-676C-BB45-83BE-36471AF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0CFA2-670C-A142-AC91-B27FBF52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86A82-732B-184C-B51D-CEB8A49B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8594-21BF-F846-B2D5-64A6B363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BC0B-DCB4-8D44-ADA4-4389546F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1B2A-92F7-1D45-B9BC-D45A603E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9D40A-61B6-4A46-A8D1-71B7E6C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2168-02C2-8F42-A4A8-58A82DF6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C47D-3E87-1A41-A657-98B54464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3DC-5CAB-8D46-8BC7-7231547C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9DDD1-60B2-2048-B51A-8C745DFF6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F9D0-1DE9-4742-8FD1-B071B204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59E7-F3D6-3348-ACDA-FC20EB36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616C-2218-6141-8E4A-2552952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0E7E-8ECE-7B43-96E2-0047FAA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59D4D-5966-DE4C-82EA-523EDC4A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EDE4-CF1A-144D-A548-2DF4CC9C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B00-78EB-4945-B3D2-F79067A25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F0AA-610D-3641-AC20-4895266A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389F-567C-E047-97C8-C2604D962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ED23-F774-D443-B3DA-80032440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04" y="146958"/>
            <a:ext cx="9924381" cy="42454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Journey Map Boring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DE419-59AF-BA42-BD73-86699F0AC974}"/>
              </a:ext>
            </a:extLst>
          </p:cNvPr>
          <p:cNvSpPr/>
          <p:nvPr/>
        </p:nvSpPr>
        <p:spPr>
          <a:xfrm>
            <a:off x="359763" y="906905"/>
            <a:ext cx="464695" cy="49467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A12AD-37B1-954B-A7C7-229727C91459}"/>
              </a:ext>
            </a:extLst>
          </p:cNvPr>
          <p:cNvSpPr txBox="1"/>
          <p:nvPr/>
        </p:nvSpPr>
        <p:spPr>
          <a:xfrm>
            <a:off x="265739" y="563008"/>
            <a:ext cx="65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26596-9013-8F4E-99AF-A57A41F52FA6}"/>
              </a:ext>
            </a:extLst>
          </p:cNvPr>
          <p:cNvSpPr txBox="1"/>
          <p:nvPr/>
        </p:nvSpPr>
        <p:spPr>
          <a:xfrm>
            <a:off x="10682304" y="45191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Finnish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29564-EFCF-0C4D-9C7D-E9B67C35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31857" y="4869600"/>
            <a:ext cx="619346" cy="70203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CFFD14C-83D6-364B-8BA4-EA267BC6DDDF}"/>
              </a:ext>
            </a:extLst>
          </p:cNvPr>
          <p:cNvSpPr txBox="1">
            <a:spLocks/>
          </p:cNvSpPr>
          <p:nvPr/>
        </p:nvSpPr>
        <p:spPr>
          <a:xfrm>
            <a:off x="4690521" y="6457195"/>
            <a:ext cx="3374571" cy="424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Feedback: Dan.McCreary@gmail.com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3950C-B3AD-8C40-9F4A-BEFE6950C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9"/>
          <a:stretch/>
        </p:blipFill>
        <p:spPr>
          <a:xfrm>
            <a:off x="191410" y="6193640"/>
            <a:ext cx="1761216" cy="50997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DBDE626-D349-C142-BEB6-4341F62CA99C}"/>
              </a:ext>
            </a:extLst>
          </p:cNvPr>
          <p:cNvSpPr/>
          <p:nvPr/>
        </p:nvSpPr>
        <p:spPr>
          <a:xfrm>
            <a:off x="10726415" y="5726529"/>
            <a:ext cx="1404084" cy="1042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Next Course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F48F2D4-C80C-8747-883D-7541A3E4304C}"/>
              </a:ext>
            </a:extLst>
          </p:cNvPr>
          <p:cNvSpPr/>
          <p:nvPr/>
        </p:nvSpPr>
        <p:spPr>
          <a:xfrm>
            <a:off x="397701" y="1023574"/>
            <a:ext cx="11225492" cy="4166398"/>
          </a:xfrm>
          <a:custGeom>
            <a:avLst/>
            <a:gdLst>
              <a:gd name="connsiteX0" fmla="*/ 871695 w 12187457"/>
              <a:gd name="connsiteY0" fmla="*/ 230084 h 4337229"/>
              <a:gd name="connsiteX1" fmla="*/ 10919209 w 12187457"/>
              <a:gd name="connsiteY1" fmla="*/ 110341 h 4337229"/>
              <a:gd name="connsiteX2" fmla="*/ 10962752 w 12187457"/>
              <a:gd name="connsiteY2" fmla="*/ 1612570 h 4337229"/>
              <a:gd name="connsiteX3" fmla="*/ 1067638 w 12187457"/>
              <a:gd name="connsiteY3" fmla="*/ 1623456 h 4337229"/>
              <a:gd name="connsiteX4" fmla="*/ 1372438 w 12187457"/>
              <a:gd name="connsiteY4" fmla="*/ 3963884 h 4337229"/>
              <a:gd name="connsiteX5" fmla="*/ 10843009 w 12187457"/>
              <a:gd name="connsiteY5" fmla="*/ 4301341 h 4337229"/>
              <a:gd name="connsiteX0" fmla="*/ 871695 w 11957767"/>
              <a:gd name="connsiteY0" fmla="*/ 246193 h 4353338"/>
              <a:gd name="connsiteX1" fmla="*/ 10472895 w 11957767"/>
              <a:gd name="connsiteY1" fmla="*/ 104678 h 4353338"/>
              <a:gd name="connsiteX2" fmla="*/ 10962752 w 11957767"/>
              <a:gd name="connsiteY2" fmla="*/ 1628679 h 4353338"/>
              <a:gd name="connsiteX3" fmla="*/ 1067638 w 11957767"/>
              <a:gd name="connsiteY3" fmla="*/ 1639565 h 4353338"/>
              <a:gd name="connsiteX4" fmla="*/ 1372438 w 11957767"/>
              <a:gd name="connsiteY4" fmla="*/ 3979993 h 4353338"/>
              <a:gd name="connsiteX5" fmla="*/ 10843009 w 11957767"/>
              <a:gd name="connsiteY5" fmla="*/ 4317450 h 4353338"/>
              <a:gd name="connsiteX0" fmla="*/ 832185 w 11567518"/>
              <a:gd name="connsiteY0" fmla="*/ 244583 h 4351728"/>
              <a:gd name="connsiteX1" fmla="*/ 10433385 w 11567518"/>
              <a:gd name="connsiteY1" fmla="*/ 103068 h 4351728"/>
              <a:gd name="connsiteX2" fmla="*/ 10335413 w 11567518"/>
              <a:gd name="connsiteY2" fmla="*/ 1605297 h 4351728"/>
              <a:gd name="connsiteX3" fmla="*/ 1028128 w 11567518"/>
              <a:gd name="connsiteY3" fmla="*/ 1637955 h 4351728"/>
              <a:gd name="connsiteX4" fmla="*/ 1332928 w 11567518"/>
              <a:gd name="connsiteY4" fmla="*/ 3978383 h 4351728"/>
              <a:gd name="connsiteX5" fmla="*/ 10803499 w 11567518"/>
              <a:gd name="connsiteY5" fmla="*/ 4315840 h 4351728"/>
              <a:gd name="connsiteX0" fmla="*/ 832185 w 11668542"/>
              <a:gd name="connsiteY0" fmla="*/ 244583 h 4351728"/>
              <a:gd name="connsiteX1" fmla="*/ 10433385 w 11668542"/>
              <a:gd name="connsiteY1" fmla="*/ 103068 h 4351728"/>
              <a:gd name="connsiteX2" fmla="*/ 11532842 w 11668542"/>
              <a:gd name="connsiteY2" fmla="*/ 886840 h 4351728"/>
              <a:gd name="connsiteX3" fmla="*/ 10335413 w 11668542"/>
              <a:gd name="connsiteY3" fmla="*/ 1605297 h 4351728"/>
              <a:gd name="connsiteX4" fmla="*/ 1028128 w 11668542"/>
              <a:gd name="connsiteY4" fmla="*/ 1637955 h 4351728"/>
              <a:gd name="connsiteX5" fmla="*/ 1332928 w 11668542"/>
              <a:gd name="connsiteY5" fmla="*/ 3978383 h 4351728"/>
              <a:gd name="connsiteX6" fmla="*/ 10803499 w 11668542"/>
              <a:gd name="connsiteY6" fmla="*/ 4315840 h 4351728"/>
              <a:gd name="connsiteX0" fmla="*/ 832185 w 11668542"/>
              <a:gd name="connsiteY0" fmla="*/ 244583 h 4351728"/>
              <a:gd name="connsiteX1" fmla="*/ 10433385 w 11668542"/>
              <a:gd name="connsiteY1" fmla="*/ 103068 h 4351728"/>
              <a:gd name="connsiteX2" fmla="*/ 11532842 w 11668542"/>
              <a:gd name="connsiteY2" fmla="*/ 886840 h 4351728"/>
              <a:gd name="connsiteX3" fmla="*/ 10335413 w 11668542"/>
              <a:gd name="connsiteY3" fmla="*/ 1605297 h 4351728"/>
              <a:gd name="connsiteX4" fmla="*/ 1028128 w 11668542"/>
              <a:gd name="connsiteY4" fmla="*/ 1637955 h 4351728"/>
              <a:gd name="connsiteX5" fmla="*/ 1332928 w 11668542"/>
              <a:gd name="connsiteY5" fmla="*/ 3978383 h 4351728"/>
              <a:gd name="connsiteX6" fmla="*/ 10803499 w 11668542"/>
              <a:gd name="connsiteY6" fmla="*/ 4315840 h 4351728"/>
              <a:gd name="connsiteX0" fmla="*/ 832185 w 11673096"/>
              <a:gd name="connsiteY0" fmla="*/ 244583 h 4351728"/>
              <a:gd name="connsiteX1" fmla="*/ 10433385 w 11673096"/>
              <a:gd name="connsiteY1" fmla="*/ 103068 h 4351728"/>
              <a:gd name="connsiteX2" fmla="*/ 11532842 w 11673096"/>
              <a:gd name="connsiteY2" fmla="*/ 886840 h 4351728"/>
              <a:gd name="connsiteX3" fmla="*/ 10335413 w 11673096"/>
              <a:gd name="connsiteY3" fmla="*/ 1605297 h 4351728"/>
              <a:gd name="connsiteX4" fmla="*/ 1028128 w 11673096"/>
              <a:gd name="connsiteY4" fmla="*/ 1637955 h 4351728"/>
              <a:gd name="connsiteX5" fmla="*/ 1332928 w 11673096"/>
              <a:gd name="connsiteY5" fmla="*/ 3978383 h 4351728"/>
              <a:gd name="connsiteX6" fmla="*/ 10803499 w 11673096"/>
              <a:gd name="connsiteY6" fmla="*/ 4315840 h 4351728"/>
              <a:gd name="connsiteX0" fmla="*/ 832185 w 11603986"/>
              <a:gd name="connsiteY0" fmla="*/ 230076 h 4337221"/>
              <a:gd name="connsiteX1" fmla="*/ 10433385 w 11603986"/>
              <a:gd name="connsiteY1" fmla="*/ 88561 h 4337221"/>
              <a:gd name="connsiteX2" fmla="*/ 11532842 w 11603986"/>
              <a:gd name="connsiteY2" fmla="*/ 872333 h 4337221"/>
              <a:gd name="connsiteX3" fmla="*/ 10335413 w 11603986"/>
              <a:gd name="connsiteY3" fmla="*/ 1590790 h 4337221"/>
              <a:gd name="connsiteX4" fmla="*/ 1028128 w 11603986"/>
              <a:gd name="connsiteY4" fmla="*/ 1623448 h 4337221"/>
              <a:gd name="connsiteX5" fmla="*/ 1332928 w 11603986"/>
              <a:gd name="connsiteY5" fmla="*/ 3963876 h 4337221"/>
              <a:gd name="connsiteX6" fmla="*/ 10803499 w 11603986"/>
              <a:gd name="connsiteY6" fmla="*/ 4301333 h 4337221"/>
              <a:gd name="connsiteX0" fmla="*/ 832185 w 11534216"/>
              <a:gd name="connsiteY0" fmla="*/ 230076 h 4337221"/>
              <a:gd name="connsiteX1" fmla="*/ 10433385 w 11534216"/>
              <a:gd name="connsiteY1" fmla="*/ 88561 h 4337221"/>
              <a:gd name="connsiteX2" fmla="*/ 11532842 w 11534216"/>
              <a:gd name="connsiteY2" fmla="*/ 872333 h 4337221"/>
              <a:gd name="connsiteX3" fmla="*/ 10335413 w 11534216"/>
              <a:gd name="connsiteY3" fmla="*/ 1590790 h 4337221"/>
              <a:gd name="connsiteX4" fmla="*/ 1028128 w 11534216"/>
              <a:gd name="connsiteY4" fmla="*/ 1623448 h 4337221"/>
              <a:gd name="connsiteX5" fmla="*/ 1332928 w 11534216"/>
              <a:gd name="connsiteY5" fmla="*/ 3963876 h 4337221"/>
              <a:gd name="connsiteX6" fmla="*/ 10803499 w 11534216"/>
              <a:gd name="connsiteY6" fmla="*/ 4301333 h 4337221"/>
              <a:gd name="connsiteX0" fmla="*/ 832185 w 11533652"/>
              <a:gd name="connsiteY0" fmla="*/ 108927 h 4216072"/>
              <a:gd name="connsiteX1" fmla="*/ 10455157 w 11533652"/>
              <a:gd name="connsiteY1" fmla="*/ 174241 h 4216072"/>
              <a:gd name="connsiteX2" fmla="*/ 11532842 w 11533652"/>
              <a:gd name="connsiteY2" fmla="*/ 751184 h 4216072"/>
              <a:gd name="connsiteX3" fmla="*/ 10335413 w 11533652"/>
              <a:gd name="connsiteY3" fmla="*/ 1469641 h 4216072"/>
              <a:gd name="connsiteX4" fmla="*/ 1028128 w 11533652"/>
              <a:gd name="connsiteY4" fmla="*/ 1502299 h 4216072"/>
              <a:gd name="connsiteX5" fmla="*/ 1332928 w 11533652"/>
              <a:gd name="connsiteY5" fmla="*/ 3842727 h 4216072"/>
              <a:gd name="connsiteX6" fmla="*/ 10803499 w 11533652"/>
              <a:gd name="connsiteY6" fmla="*/ 4180184 h 4216072"/>
              <a:gd name="connsiteX0" fmla="*/ 832185 w 11533652"/>
              <a:gd name="connsiteY0" fmla="*/ 90255 h 4197400"/>
              <a:gd name="connsiteX1" fmla="*/ 10455157 w 11533652"/>
              <a:gd name="connsiteY1" fmla="*/ 155569 h 4197400"/>
              <a:gd name="connsiteX2" fmla="*/ 11532842 w 11533652"/>
              <a:gd name="connsiteY2" fmla="*/ 732512 h 4197400"/>
              <a:gd name="connsiteX3" fmla="*/ 10335413 w 11533652"/>
              <a:gd name="connsiteY3" fmla="*/ 1450969 h 4197400"/>
              <a:gd name="connsiteX4" fmla="*/ 1028128 w 11533652"/>
              <a:gd name="connsiteY4" fmla="*/ 1483627 h 4197400"/>
              <a:gd name="connsiteX5" fmla="*/ 1332928 w 11533652"/>
              <a:gd name="connsiteY5" fmla="*/ 3824055 h 4197400"/>
              <a:gd name="connsiteX6" fmla="*/ 10803499 w 11533652"/>
              <a:gd name="connsiteY6" fmla="*/ 4161512 h 4197400"/>
              <a:gd name="connsiteX0" fmla="*/ 832185 w 11658012"/>
              <a:gd name="connsiteY0" fmla="*/ 87948 h 4195093"/>
              <a:gd name="connsiteX1" fmla="*/ 10455157 w 11658012"/>
              <a:gd name="connsiteY1" fmla="*/ 153262 h 4195093"/>
              <a:gd name="connsiteX2" fmla="*/ 11500185 w 11658012"/>
              <a:gd name="connsiteY2" fmla="*/ 806405 h 4195093"/>
              <a:gd name="connsiteX3" fmla="*/ 10335413 w 11658012"/>
              <a:gd name="connsiteY3" fmla="*/ 1448662 h 4195093"/>
              <a:gd name="connsiteX4" fmla="*/ 1028128 w 11658012"/>
              <a:gd name="connsiteY4" fmla="*/ 1481320 h 4195093"/>
              <a:gd name="connsiteX5" fmla="*/ 1332928 w 11658012"/>
              <a:gd name="connsiteY5" fmla="*/ 3821748 h 4195093"/>
              <a:gd name="connsiteX6" fmla="*/ 10803499 w 11658012"/>
              <a:gd name="connsiteY6" fmla="*/ 4159205 h 4195093"/>
              <a:gd name="connsiteX0" fmla="*/ 832185 w 11580313"/>
              <a:gd name="connsiteY0" fmla="*/ 119498 h 4226643"/>
              <a:gd name="connsiteX1" fmla="*/ 10455157 w 11580313"/>
              <a:gd name="connsiteY1" fmla="*/ 184812 h 4226643"/>
              <a:gd name="connsiteX2" fmla="*/ 10335413 w 11580313"/>
              <a:gd name="connsiteY2" fmla="*/ 1480212 h 4226643"/>
              <a:gd name="connsiteX3" fmla="*/ 1028128 w 11580313"/>
              <a:gd name="connsiteY3" fmla="*/ 1512870 h 4226643"/>
              <a:gd name="connsiteX4" fmla="*/ 1332928 w 11580313"/>
              <a:gd name="connsiteY4" fmla="*/ 3853298 h 4226643"/>
              <a:gd name="connsiteX5" fmla="*/ 10803499 w 11580313"/>
              <a:gd name="connsiteY5" fmla="*/ 4190755 h 4226643"/>
              <a:gd name="connsiteX0" fmla="*/ 778717 w 11520985"/>
              <a:gd name="connsiteY0" fmla="*/ 119498 h 4226643"/>
              <a:gd name="connsiteX1" fmla="*/ 10401689 w 11520985"/>
              <a:gd name="connsiteY1" fmla="*/ 184812 h 4226643"/>
              <a:gd name="connsiteX2" fmla="*/ 10281945 w 11520985"/>
              <a:gd name="connsiteY2" fmla="*/ 1480212 h 4226643"/>
              <a:gd name="connsiteX3" fmla="*/ 1072632 w 11520985"/>
              <a:gd name="connsiteY3" fmla="*/ 1752356 h 4226643"/>
              <a:gd name="connsiteX4" fmla="*/ 1279460 w 11520985"/>
              <a:gd name="connsiteY4" fmla="*/ 3853298 h 4226643"/>
              <a:gd name="connsiteX5" fmla="*/ 10750031 w 11520985"/>
              <a:gd name="connsiteY5" fmla="*/ 4190755 h 4226643"/>
              <a:gd name="connsiteX0" fmla="*/ 601931 w 11344199"/>
              <a:gd name="connsiteY0" fmla="*/ 119498 h 4226643"/>
              <a:gd name="connsiteX1" fmla="*/ 10224903 w 11344199"/>
              <a:gd name="connsiteY1" fmla="*/ 184812 h 4226643"/>
              <a:gd name="connsiteX2" fmla="*/ 10105159 w 11344199"/>
              <a:gd name="connsiteY2" fmla="*/ 1480212 h 4226643"/>
              <a:gd name="connsiteX3" fmla="*/ 895846 w 11344199"/>
              <a:gd name="connsiteY3" fmla="*/ 1752356 h 4226643"/>
              <a:gd name="connsiteX4" fmla="*/ 1102674 w 11344199"/>
              <a:gd name="connsiteY4" fmla="*/ 3853298 h 4226643"/>
              <a:gd name="connsiteX5" fmla="*/ 10573245 w 11344199"/>
              <a:gd name="connsiteY5" fmla="*/ 4190755 h 4226643"/>
              <a:gd name="connsiteX0" fmla="*/ 601931 w 11344199"/>
              <a:gd name="connsiteY0" fmla="*/ 119498 h 4206889"/>
              <a:gd name="connsiteX1" fmla="*/ 10224903 w 11344199"/>
              <a:gd name="connsiteY1" fmla="*/ 184812 h 4206889"/>
              <a:gd name="connsiteX2" fmla="*/ 10105159 w 11344199"/>
              <a:gd name="connsiteY2" fmla="*/ 1480212 h 4206889"/>
              <a:gd name="connsiteX3" fmla="*/ 895846 w 11344199"/>
              <a:gd name="connsiteY3" fmla="*/ 1752356 h 4206889"/>
              <a:gd name="connsiteX4" fmla="*/ 1102674 w 11344199"/>
              <a:gd name="connsiteY4" fmla="*/ 3853298 h 4206889"/>
              <a:gd name="connsiteX5" fmla="*/ 10573245 w 11344199"/>
              <a:gd name="connsiteY5" fmla="*/ 4190755 h 4206889"/>
              <a:gd name="connsiteX0" fmla="*/ 380398 w 11122666"/>
              <a:gd name="connsiteY0" fmla="*/ 119498 h 4206889"/>
              <a:gd name="connsiteX1" fmla="*/ 10003370 w 11122666"/>
              <a:gd name="connsiteY1" fmla="*/ 184812 h 4206889"/>
              <a:gd name="connsiteX2" fmla="*/ 9883626 w 11122666"/>
              <a:gd name="connsiteY2" fmla="*/ 1480212 h 4206889"/>
              <a:gd name="connsiteX3" fmla="*/ 674313 w 11122666"/>
              <a:gd name="connsiteY3" fmla="*/ 1752356 h 4206889"/>
              <a:gd name="connsiteX4" fmla="*/ 881141 w 11122666"/>
              <a:gd name="connsiteY4" fmla="*/ 3853298 h 4206889"/>
              <a:gd name="connsiteX5" fmla="*/ 10351712 w 11122666"/>
              <a:gd name="connsiteY5" fmla="*/ 4190755 h 4206889"/>
              <a:gd name="connsiteX0" fmla="*/ 351884 w 11094152"/>
              <a:gd name="connsiteY0" fmla="*/ 119498 h 4206889"/>
              <a:gd name="connsiteX1" fmla="*/ 9974856 w 11094152"/>
              <a:gd name="connsiteY1" fmla="*/ 184812 h 4206889"/>
              <a:gd name="connsiteX2" fmla="*/ 9855112 w 11094152"/>
              <a:gd name="connsiteY2" fmla="*/ 1480212 h 4206889"/>
              <a:gd name="connsiteX3" fmla="*/ 645799 w 11094152"/>
              <a:gd name="connsiteY3" fmla="*/ 1752356 h 4206889"/>
              <a:gd name="connsiteX4" fmla="*/ 852627 w 11094152"/>
              <a:gd name="connsiteY4" fmla="*/ 3853298 h 4206889"/>
              <a:gd name="connsiteX5" fmla="*/ 10323198 w 11094152"/>
              <a:gd name="connsiteY5" fmla="*/ 4190755 h 4206889"/>
              <a:gd name="connsiteX0" fmla="*/ 588820 w 11331088"/>
              <a:gd name="connsiteY0" fmla="*/ 119498 h 4212196"/>
              <a:gd name="connsiteX1" fmla="*/ 10211792 w 11331088"/>
              <a:gd name="connsiteY1" fmla="*/ 184812 h 4212196"/>
              <a:gd name="connsiteX2" fmla="*/ 10092048 w 11331088"/>
              <a:gd name="connsiteY2" fmla="*/ 1480212 h 4212196"/>
              <a:gd name="connsiteX3" fmla="*/ 882735 w 11331088"/>
              <a:gd name="connsiteY3" fmla="*/ 1752356 h 4212196"/>
              <a:gd name="connsiteX4" fmla="*/ 1002477 w 11331088"/>
              <a:gd name="connsiteY4" fmla="*/ 3896841 h 4212196"/>
              <a:gd name="connsiteX5" fmla="*/ 10560134 w 11331088"/>
              <a:gd name="connsiteY5" fmla="*/ 4190755 h 4212196"/>
              <a:gd name="connsiteX0" fmla="*/ 562403 w 11304671"/>
              <a:gd name="connsiteY0" fmla="*/ 119498 h 4203772"/>
              <a:gd name="connsiteX1" fmla="*/ 10185375 w 11304671"/>
              <a:gd name="connsiteY1" fmla="*/ 184812 h 4203772"/>
              <a:gd name="connsiteX2" fmla="*/ 10065631 w 11304671"/>
              <a:gd name="connsiteY2" fmla="*/ 1480212 h 4203772"/>
              <a:gd name="connsiteX3" fmla="*/ 856318 w 11304671"/>
              <a:gd name="connsiteY3" fmla="*/ 1752356 h 4203772"/>
              <a:gd name="connsiteX4" fmla="*/ 976060 w 11304671"/>
              <a:gd name="connsiteY4" fmla="*/ 3896841 h 4203772"/>
              <a:gd name="connsiteX5" fmla="*/ 10533717 w 11304671"/>
              <a:gd name="connsiteY5" fmla="*/ 4190755 h 4203772"/>
              <a:gd name="connsiteX0" fmla="*/ 616714 w 11358982"/>
              <a:gd name="connsiteY0" fmla="*/ 119498 h 4205460"/>
              <a:gd name="connsiteX1" fmla="*/ 10239686 w 11358982"/>
              <a:gd name="connsiteY1" fmla="*/ 184812 h 4205460"/>
              <a:gd name="connsiteX2" fmla="*/ 10119942 w 11358982"/>
              <a:gd name="connsiteY2" fmla="*/ 1480212 h 4205460"/>
              <a:gd name="connsiteX3" fmla="*/ 910629 w 11358982"/>
              <a:gd name="connsiteY3" fmla="*/ 1752356 h 4205460"/>
              <a:gd name="connsiteX4" fmla="*/ 910629 w 11358982"/>
              <a:gd name="connsiteY4" fmla="*/ 3918612 h 4205460"/>
              <a:gd name="connsiteX5" fmla="*/ 10588028 w 11358982"/>
              <a:gd name="connsiteY5" fmla="*/ 4190755 h 4205460"/>
              <a:gd name="connsiteX0" fmla="*/ 862755 w 11602424"/>
              <a:gd name="connsiteY0" fmla="*/ 119498 h 4232870"/>
              <a:gd name="connsiteX1" fmla="*/ 10485727 w 11602424"/>
              <a:gd name="connsiteY1" fmla="*/ 184812 h 4232870"/>
              <a:gd name="connsiteX2" fmla="*/ 10365983 w 11602424"/>
              <a:gd name="connsiteY2" fmla="*/ 1480212 h 4232870"/>
              <a:gd name="connsiteX3" fmla="*/ 1200213 w 11602424"/>
              <a:gd name="connsiteY3" fmla="*/ 1817671 h 4232870"/>
              <a:gd name="connsiteX4" fmla="*/ 1156670 w 11602424"/>
              <a:gd name="connsiteY4" fmla="*/ 3918612 h 4232870"/>
              <a:gd name="connsiteX5" fmla="*/ 10834069 w 11602424"/>
              <a:gd name="connsiteY5" fmla="*/ 4190755 h 4232870"/>
              <a:gd name="connsiteX0" fmla="*/ 679993 w 11398365"/>
              <a:gd name="connsiteY0" fmla="*/ 119498 h 4233339"/>
              <a:gd name="connsiteX1" fmla="*/ 10302965 w 11398365"/>
              <a:gd name="connsiteY1" fmla="*/ 184812 h 4233339"/>
              <a:gd name="connsiteX2" fmla="*/ 10183221 w 11398365"/>
              <a:gd name="connsiteY2" fmla="*/ 1480212 h 4233339"/>
              <a:gd name="connsiteX3" fmla="*/ 1376679 w 11398365"/>
              <a:gd name="connsiteY3" fmla="*/ 1806785 h 4233339"/>
              <a:gd name="connsiteX4" fmla="*/ 973908 w 11398365"/>
              <a:gd name="connsiteY4" fmla="*/ 3918612 h 4233339"/>
              <a:gd name="connsiteX5" fmla="*/ 10651307 w 11398365"/>
              <a:gd name="connsiteY5" fmla="*/ 4190755 h 4233339"/>
              <a:gd name="connsiteX0" fmla="*/ 471338 w 11189710"/>
              <a:gd name="connsiteY0" fmla="*/ 119498 h 4267790"/>
              <a:gd name="connsiteX1" fmla="*/ 10094310 w 11189710"/>
              <a:gd name="connsiteY1" fmla="*/ 184812 h 4267790"/>
              <a:gd name="connsiteX2" fmla="*/ 9974566 w 11189710"/>
              <a:gd name="connsiteY2" fmla="*/ 1480212 h 4267790"/>
              <a:gd name="connsiteX3" fmla="*/ 1168024 w 11189710"/>
              <a:gd name="connsiteY3" fmla="*/ 1806785 h 4267790"/>
              <a:gd name="connsiteX4" fmla="*/ 1102710 w 11189710"/>
              <a:gd name="connsiteY4" fmla="*/ 4005697 h 4267790"/>
              <a:gd name="connsiteX5" fmla="*/ 10442652 w 11189710"/>
              <a:gd name="connsiteY5" fmla="*/ 4190755 h 4267790"/>
              <a:gd name="connsiteX0" fmla="*/ 477263 w 11248054"/>
              <a:gd name="connsiteY0" fmla="*/ 152086 h 4300378"/>
              <a:gd name="connsiteX1" fmla="*/ 10100235 w 11248054"/>
              <a:gd name="connsiteY1" fmla="*/ 217400 h 4300378"/>
              <a:gd name="connsiteX2" fmla="*/ 10078462 w 11248054"/>
              <a:gd name="connsiteY2" fmla="*/ 2057086 h 4300378"/>
              <a:gd name="connsiteX3" fmla="*/ 1173949 w 11248054"/>
              <a:gd name="connsiteY3" fmla="*/ 1839373 h 4300378"/>
              <a:gd name="connsiteX4" fmla="*/ 1108635 w 11248054"/>
              <a:gd name="connsiteY4" fmla="*/ 4038285 h 4300378"/>
              <a:gd name="connsiteX5" fmla="*/ 10448577 w 11248054"/>
              <a:gd name="connsiteY5" fmla="*/ 4223343 h 4300378"/>
              <a:gd name="connsiteX0" fmla="*/ 507070 w 11281178"/>
              <a:gd name="connsiteY0" fmla="*/ 152086 h 4281459"/>
              <a:gd name="connsiteX1" fmla="*/ 10130042 w 11281178"/>
              <a:gd name="connsiteY1" fmla="*/ 217400 h 4281459"/>
              <a:gd name="connsiteX2" fmla="*/ 10108269 w 11281178"/>
              <a:gd name="connsiteY2" fmla="*/ 2057086 h 4281459"/>
              <a:gd name="connsiteX3" fmla="*/ 1149328 w 11281178"/>
              <a:gd name="connsiteY3" fmla="*/ 2165945 h 4281459"/>
              <a:gd name="connsiteX4" fmla="*/ 1138442 w 11281178"/>
              <a:gd name="connsiteY4" fmla="*/ 4038285 h 4281459"/>
              <a:gd name="connsiteX5" fmla="*/ 10478384 w 11281178"/>
              <a:gd name="connsiteY5" fmla="*/ 4223343 h 4281459"/>
              <a:gd name="connsiteX0" fmla="*/ 513305 w 11287413"/>
              <a:gd name="connsiteY0" fmla="*/ 152086 h 4313018"/>
              <a:gd name="connsiteX1" fmla="*/ 10136277 w 11287413"/>
              <a:gd name="connsiteY1" fmla="*/ 217400 h 4313018"/>
              <a:gd name="connsiteX2" fmla="*/ 10114504 w 11287413"/>
              <a:gd name="connsiteY2" fmla="*/ 2057086 h 4313018"/>
              <a:gd name="connsiteX3" fmla="*/ 1155563 w 11287413"/>
              <a:gd name="connsiteY3" fmla="*/ 2165945 h 4313018"/>
              <a:gd name="connsiteX4" fmla="*/ 1133791 w 11287413"/>
              <a:gd name="connsiteY4" fmla="*/ 4103599 h 4313018"/>
              <a:gd name="connsiteX5" fmla="*/ 10484619 w 11287413"/>
              <a:gd name="connsiteY5" fmla="*/ 4223343 h 4313018"/>
              <a:gd name="connsiteX0" fmla="*/ 509160 w 11283268"/>
              <a:gd name="connsiteY0" fmla="*/ 152086 h 4262706"/>
              <a:gd name="connsiteX1" fmla="*/ 10132132 w 11283268"/>
              <a:gd name="connsiteY1" fmla="*/ 217400 h 4262706"/>
              <a:gd name="connsiteX2" fmla="*/ 10110359 w 11283268"/>
              <a:gd name="connsiteY2" fmla="*/ 2057086 h 4262706"/>
              <a:gd name="connsiteX3" fmla="*/ 1151418 w 11283268"/>
              <a:gd name="connsiteY3" fmla="*/ 2165945 h 4262706"/>
              <a:gd name="connsiteX4" fmla="*/ 1129646 w 11283268"/>
              <a:gd name="connsiteY4" fmla="*/ 4103599 h 4262706"/>
              <a:gd name="connsiteX5" fmla="*/ 10480474 w 11283268"/>
              <a:gd name="connsiteY5" fmla="*/ 4223343 h 4262706"/>
              <a:gd name="connsiteX0" fmla="*/ 454043 w 11228151"/>
              <a:gd name="connsiteY0" fmla="*/ 152086 h 4326211"/>
              <a:gd name="connsiteX1" fmla="*/ 10077015 w 11228151"/>
              <a:gd name="connsiteY1" fmla="*/ 217400 h 4326211"/>
              <a:gd name="connsiteX2" fmla="*/ 10055242 w 11228151"/>
              <a:gd name="connsiteY2" fmla="*/ 2057086 h 4326211"/>
              <a:gd name="connsiteX3" fmla="*/ 1096301 w 11228151"/>
              <a:gd name="connsiteY3" fmla="*/ 2165945 h 4326211"/>
              <a:gd name="connsiteX4" fmla="*/ 1172501 w 11228151"/>
              <a:gd name="connsiteY4" fmla="*/ 4223342 h 4326211"/>
              <a:gd name="connsiteX5" fmla="*/ 10425357 w 11228151"/>
              <a:gd name="connsiteY5" fmla="*/ 4223343 h 4326211"/>
              <a:gd name="connsiteX0" fmla="*/ 458067 w 11232175"/>
              <a:gd name="connsiteY0" fmla="*/ 152086 h 4248788"/>
              <a:gd name="connsiteX1" fmla="*/ 10081039 w 11232175"/>
              <a:gd name="connsiteY1" fmla="*/ 217400 h 4248788"/>
              <a:gd name="connsiteX2" fmla="*/ 10059266 w 11232175"/>
              <a:gd name="connsiteY2" fmla="*/ 2057086 h 4248788"/>
              <a:gd name="connsiteX3" fmla="*/ 1100325 w 11232175"/>
              <a:gd name="connsiteY3" fmla="*/ 2165945 h 4248788"/>
              <a:gd name="connsiteX4" fmla="*/ 1176525 w 11232175"/>
              <a:gd name="connsiteY4" fmla="*/ 4223342 h 4248788"/>
              <a:gd name="connsiteX5" fmla="*/ 10429381 w 11232175"/>
              <a:gd name="connsiteY5" fmla="*/ 4223343 h 4248788"/>
              <a:gd name="connsiteX0" fmla="*/ 478306 w 11252414"/>
              <a:gd name="connsiteY0" fmla="*/ 152086 h 4232852"/>
              <a:gd name="connsiteX1" fmla="*/ 10101278 w 11252414"/>
              <a:gd name="connsiteY1" fmla="*/ 217400 h 4232852"/>
              <a:gd name="connsiteX2" fmla="*/ 10079505 w 11252414"/>
              <a:gd name="connsiteY2" fmla="*/ 2057086 h 4232852"/>
              <a:gd name="connsiteX3" fmla="*/ 1120564 w 11252414"/>
              <a:gd name="connsiteY3" fmla="*/ 2165945 h 4232852"/>
              <a:gd name="connsiteX4" fmla="*/ 1196764 w 11252414"/>
              <a:gd name="connsiteY4" fmla="*/ 4223342 h 4232852"/>
              <a:gd name="connsiteX5" fmla="*/ 10449620 w 11252414"/>
              <a:gd name="connsiteY5" fmla="*/ 4223343 h 4232852"/>
              <a:gd name="connsiteX0" fmla="*/ 457396 w 11231504"/>
              <a:gd name="connsiteY0" fmla="*/ 152086 h 4359673"/>
              <a:gd name="connsiteX1" fmla="*/ 10080368 w 11231504"/>
              <a:gd name="connsiteY1" fmla="*/ 217400 h 4359673"/>
              <a:gd name="connsiteX2" fmla="*/ 10058595 w 11231504"/>
              <a:gd name="connsiteY2" fmla="*/ 2057086 h 4359673"/>
              <a:gd name="connsiteX3" fmla="*/ 1099654 w 11231504"/>
              <a:gd name="connsiteY3" fmla="*/ 2165945 h 4359673"/>
              <a:gd name="connsiteX4" fmla="*/ 1175854 w 11231504"/>
              <a:gd name="connsiteY4" fmla="*/ 4223342 h 4359673"/>
              <a:gd name="connsiteX5" fmla="*/ 10417824 w 11231504"/>
              <a:gd name="connsiteY5" fmla="*/ 4136258 h 4359673"/>
              <a:gd name="connsiteX0" fmla="*/ 451384 w 11225492"/>
              <a:gd name="connsiteY0" fmla="*/ 152086 h 4258574"/>
              <a:gd name="connsiteX1" fmla="*/ 10074356 w 11225492"/>
              <a:gd name="connsiteY1" fmla="*/ 217400 h 4258574"/>
              <a:gd name="connsiteX2" fmla="*/ 10052583 w 11225492"/>
              <a:gd name="connsiteY2" fmla="*/ 2057086 h 4258574"/>
              <a:gd name="connsiteX3" fmla="*/ 1093642 w 11225492"/>
              <a:gd name="connsiteY3" fmla="*/ 2165945 h 4258574"/>
              <a:gd name="connsiteX4" fmla="*/ 1180728 w 11225492"/>
              <a:gd name="connsiteY4" fmla="*/ 4081828 h 4258574"/>
              <a:gd name="connsiteX5" fmla="*/ 10411812 w 11225492"/>
              <a:gd name="connsiteY5" fmla="*/ 4136258 h 4258574"/>
              <a:gd name="connsiteX0" fmla="*/ 451384 w 11225492"/>
              <a:gd name="connsiteY0" fmla="*/ 152086 h 4258574"/>
              <a:gd name="connsiteX1" fmla="*/ 10074356 w 11225492"/>
              <a:gd name="connsiteY1" fmla="*/ 217400 h 4258574"/>
              <a:gd name="connsiteX2" fmla="*/ 10052583 w 11225492"/>
              <a:gd name="connsiteY2" fmla="*/ 2057086 h 4258574"/>
              <a:gd name="connsiteX3" fmla="*/ 1093642 w 11225492"/>
              <a:gd name="connsiteY3" fmla="*/ 2165945 h 4258574"/>
              <a:gd name="connsiteX4" fmla="*/ 1180728 w 11225492"/>
              <a:gd name="connsiteY4" fmla="*/ 4081828 h 4258574"/>
              <a:gd name="connsiteX5" fmla="*/ 10411812 w 11225492"/>
              <a:gd name="connsiteY5" fmla="*/ 4136258 h 4258574"/>
              <a:gd name="connsiteX0" fmla="*/ 451384 w 11225492"/>
              <a:gd name="connsiteY0" fmla="*/ 152086 h 4149777"/>
              <a:gd name="connsiteX1" fmla="*/ 10074356 w 11225492"/>
              <a:gd name="connsiteY1" fmla="*/ 217400 h 4149777"/>
              <a:gd name="connsiteX2" fmla="*/ 10052583 w 11225492"/>
              <a:gd name="connsiteY2" fmla="*/ 2057086 h 4149777"/>
              <a:gd name="connsiteX3" fmla="*/ 1093642 w 11225492"/>
              <a:gd name="connsiteY3" fmla="*/ 2165945 h 4149777"/>
              <a:gd name="connsiteX4" fmla="*/ 1180728 w 11225492"/>
              <a:gd name="connsiteY4" fmla="*/ 4081828 h 4149777"/>
              <a:gd name="connsiteX5" fmla="*/ 10411812 w 11225492"/>
              <a:gd name="connsiteY5" fmla="*/ 4136258 h 4149777"/>
              <a:gd name="connsiteX0" fmla="*/ 451384 w 11225492"/>
              <a:gd name="connsiteY0" fmla="*/ 152086 h 4166398"/>
              <a:gd name="connsiteX1" fmla="*/ 10074356 w 11225492"/>
              <a:gd name="connsiteY1" fmla="*/ 217400 h 4166398"/>
              <a:gd name="connsiteX2" fmla="*/ 10052583 w 11225492"/>
              <a:gd name="connsiteY2" fmla="*/ 2057086 h 4166398"/>
              <a:gd name="connsiteX3" fmla="*/ 1093642 w 11225492"/>
              <a:gd name="connsiteY3" fmla="*/ 2165945 h 4166398"/>
              <a:gd name="connsiteX4" fmla="*/ 1180728 w 11225492"/>
              <a:gd name="connsiteY4" fmla="*/ 4081828 h 4166398"/>
              <a:gd name="connsiteX5" fmla="*/ 10411812 w 11225492"/>
              <a:gd name="connsiteY5" fmla="*/ 4136258 h 416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25492" h="4166398">
                <a:moveTo>
                  <a:pt x="451384" y="152086"/>
                </a:moveTo>
                <a:cubicBezTo>
                  <a:pt x="4634219" y="-22993"/>
                  <a:pt x="8474156" y="-100100"/>
                  <a:pt x="10074356" y="217400"/>
                </a:cubicBezTo>
                <a:cubicBezTo>
                  <a:pt x="11674556" y="534900"/>
                  <a:pt x="11549369" y="1732329"/>
                  <a:pt x="10052583" y="2057086"/>
                </a:cubicBezTo>
                <a:cubicBezTo>
                  <a:pt x="8555797" y="2381843"/>
                  <a:pt x="2572285" y="1828488"/>
                  <a:pt x="1093642" y="2165945"/>
                </a:cubicBezTo>
                <a:cubicBezTo>
                  <a:pt x="-385001" y="2503402"/>
                  <a:pt x="-372300" y="3753443"/>
                  <a:pt x="1180728" y="4081828"/>
                </a:cubicBezTo>
                <a:cubicBezTo>
                  <a:pt x="2799070" y="4170729"/>
                  <a:pt x="6491140" y="4190686"/>
                  <a:pt x="10411812" y="413625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B09911-8647-D04E-8A5C-69680067FF24}"/>
              </a:ext>
            </a:extLst>
          </p:cNvPr>
          <p:cNvSpPr/>
          <p:nvPr/>
        </p:nvSpPr>
        <p:spPr>
          <a:xfrm>
            <a:off x="1475927" y="849599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DEDDD9-8882-4B4F-A37A-FC5DCC845FAB}"/>
              </a:ext>
            </a:extLst>
          </p:cNvPr>
          <p:cNvSpPr/>
          <p:nvPr/>
        </p:nvSpPr>
        <p:spPr>
          <a:xfrm>
            <a:off x="3795441" y="778064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97099B-62A4-1742-BE07-1DD2E7F3D15F}"/>
              </a:ext>
            </a:extLst>
          </p:cNvPr>
          <p:cNvSpPr/>
          <p:nvPr/>
        </p:nvSpPr>
        <p:spPr>
          <a:xfrm>
            <a:off x="6114955" y="797972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3D665C-27A4-544D-BDAF-46A8881F3A92}"/>
              </a:ext>
            </a:extLst>
          </p:cNvPr>
          <p:cNvSpPr/>
          <p:nvPr/>
        </p:nvSpPr>
        <p:spPr>
          <a:xfrm>
            <a:off x="8434468" y="809908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BF7BF-5F6E-0D47-AF2C-B0C98939E9EF}"/>
              </a:ext>
            </a:extLst>
          </p:cNvPr>
          <p:cNvSpPr/>
          <p:nvPr/>
        </p:nvSpPr>
        <p:spPr>
          <a:xfrm>
            <a:off x="1758377" y="2865082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C47BA1-B5C7-2445-88F9-B55B6DE58016}"/>
              </a:ext>
            </a:extLst>
          </p:cNvPr>
          <p:cNvSpPr/>
          <p:nvPr/>
        </p:nvSpPr>
        <p:spPr>
          <a:xfrm>
            <a:off x="4077891" y="2793547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7B5C40-E45B-EF41-93C8-1B77B33D3415}"/>
              </a:ext>
            </a:extLst>
          </p:cNvPr>
          <p:cNvSpPr/>
          <p:nvPr/>
        </p:nvSpPr>
        <p:spPr>
          <a:xfrm>
            <a:off x="6397405" y="2813455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F808B9-FC32-334C-90BB-84B2CCF9D6B7}"/>
              </a:ext>
            </a:extLst>
          </p:cNvPr>
          <p:cNvSpPr/>
          <p:nvPr/>
        </p:nvSpPr>
        <p:spPr>
          <a:xfrm>
            <a:off x="8716918" y="2825391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3FA0FE-61EF-CE4F-BDAC-2A0F920321F5}"/>
              </a:ext>
            </a:extLst>
          </p:cNvPr>
          <p:cNvSpPr/>
          <p:nvPr/>
        </p:nvSpPr>
        <p:spPr>
          <a:xfrm>
            <a:off x="1280946" y="4909291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E82B4-3CEA-DB4C-8F76-49D8E77E0F7E}"/>
              </a:ext>
            </a:extLst>
          </p:cNvPr>
          <p:cNvSpPr/>
          <p:nvPr/>
        </p:nvSpPr>
        <p:spPr>
          <a:xfrm>
            <a:off x="3600460" y="4837756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C96FAF-0AB2-894A-8F5A-B819B1A509B4}"/>
              </a:ext>
            </a:extLst>
          </p:cNvPr>
          <p:cNvSpPr/>
          <p:nvPr/>
        </p:nvSpPr>
        <p:spPr>
          <a:xfrm>
            <a:off x="5919974" y="4857664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BD4EB8-4624-0341-89BB-33BA9C6F7F1A}"/>
              </a:ext>
            </a:extLst>
          </p:cNvPr>
          <p:cNvSpPr/>
          <p:nvPr/>
        </p:nvSpPr>
        <p:spPr>
          <a:xfrm>
            <a:off x="8239487" y="4869600"/>
            <a:ext cx="1534885" cy="6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12</a:t>
            </a:r>
          </a:p>
        </p:txBody>
      </p:sp>
    </p:spTree>
    <p:extLst>
      <p:ext uri="{BB962C8B-B14F-4D97-AF65-F5344CB8AC3E}">
        <p14:creationId xmlns:p14="http://schemas.microsoft.com/office/powerpoint/2010/main" val="187087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Journey Map Boring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 for Beginning Python</dc:title>
  <dc:creator>Dan McCreary</dc:creator>
  <cp:lastModifiedBy>Dan McCreary</cp:lastModifiedBy>
  <cp:revision>3</cp:revision>
  <dcterms:created xsi:type="dcterms:W3CDTF">2020-07-11T13:13:28Z</dcterms:created>
  <dcterms:modified xsi:type="dcterms:W3CDTF">2020-07-11T20:50:52Z</dcterms:modified>
</cp:coreProperties>
</file>