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0319-A8D6-AB46-A681-C3AE92F13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2A2FA-265B-2745-A8A3-8201CFAE2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2819-8C09-4349-9CFC-D3A27891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E555-C6E5-D147-B79D-5531D227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5AF9-87A1-BE4B-98E1-D9F9B0A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A3E4-25C7-A74F-915E-65C78DEB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35448-DFCE-DA49-99B6-9CF22CA9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0027-9742-7E43-9917-37C1FAD9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08E7-3E69-0C45-937E-B1FF7742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BD27-C877-4846-BF7B-2228909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FC19-70E8-E046-BDCA-A079867F8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1389-4AA9-6C47-8B78-BEE32F53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8777-D761-4D48-B23C-3C2B0DA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8CF8-1E15-A34C-82BF-AEFF5FAF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B4BD-7789-BD48-A3E6-857DA00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8205-864A-7D4E-AD51-2A9B3C99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4E08-62DF-144F-ADA1-CEF5D154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715B-9075-F746-B3A0-71FD5F5C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E3C9-734C-1245-9E72-847C2847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51A7-7510-C747-9601-873389B6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F420-AD39-4B4E-B83C-209AD214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2494F-4872-BD4F-AE64-BE10ADCC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EE96-C96B-F14C-9BAE-797505BC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903F-415A-6148-BF2E-500A3278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A42D4-D983-7D49-B002-A01B9A2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31D2-EB7C-914A-990A-C4200B9C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3B3B-0E60-A045-B0D3-7B4A3006B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A736E-9464-2C46-BB08-C72827B8E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0339-82FC-194A-A7C5-7783661E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A47F2-42AD-8347-B35A-B627BAF9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8CE5F-16C4-4E44-9B66-7FF00F0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58B9-CECA-5A43-B0F1-9C8960C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A85C-8EAF-6A40-8077-B719D0A1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6DFC7-6D1A-EE47-B934-A73729A1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BBE4-C101-0342-89E3-213B8E1EE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F268-A773-8C4C-B5FA-F62070DC7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D00B-1294-E34B-80A6-2F13258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87824-0179-C147-85F2-FF56D816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231EB-BADF-134F-BCB3-D704190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A867-E951-2549-AD7D-2D4F9C59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190A5-1AED-E746-B0A4-47F82F0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94A3-8EF0-954C-86C7-086EF8AA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E596-CBD3-424B-B6AA-D24D7418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A2ABE-676C-BB45-83BE-36471AF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0CFA2-670C-A142-AC91-B27FBF52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86A82-732B-184C-B51D-CEB8A49B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8594-21BF-F846-B2D5-64A6B363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BC0B-DCB4-8D44-ADA4-4389546F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11B2A-92F7-1D45-B9BC-D45A603E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D40A-61B6-4A46-A8D1-71B7E6CF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2168-02C2-8F42-A4A8-58A82DF6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C47D-3E87-1A41-A657-98B54464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33DC-5CAB-8D46-8BC7-7231547C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9DDD1-60B2-2048-B51A-8C745DFF6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F9D0-1DE9-4742-8FD1-B071B204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59E7-F3D6-3348-ACDA-FC20EB3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616C-2218-6141-8E4A-2552952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40E7E-8ECE-7B43-96E2-0047FAA5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59D4D-5966-DE4C-82EA-523EDC4A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EDE4-CF1A-144D-A548-2DF4CC9C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B00-78EB-4945-B3D2-F79067A25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4BAA-B974-B744-A3DE-1879E04FBB00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F0AA-610D-3641-AC20-4895266A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389F-567C-E047-97C8-C2604D962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96782-DB1A-DD4F-AF07-49BAA476D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D23-F774-D443-B3DA-80032440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04" y="146958"/>
            <a:ext cx="9924381" cy="42454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Journey Map for Beginning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4752E-4BDF-C349-96BC-3113DB083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486" y="6074227"/>
            <a:ext cx="2884714" cy="42454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AuthorName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7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Journey Map for Beginning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Map for Beginning Python</dc:title>
  <dc:creator>Dan McCreary</dc:creator>
  <cp:lastModifiedBy>Dan McCreary</cp:lastModifiedBy>
  <cp:revision>1</cp:revision>
  <dcterms:created xsi:type="dcterms:W3CDTF">2020-07-11T13:13:28Z</dcterms:created>
  <dcterms:modified xsi:type="dcterms:W3CDTF">2020-07-11T13:48:56Z</dcterms:modified>
</cp:coreProperties>
</file>