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6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7" r:id="rId14"/>
    <p:sldId id="269" r:id="rId15"/>
    <p:sldId id="270" r:id="rId16"/>
    <p:sldId id="277" r:id="rId17"/>
    <p:sldId id="279" r:id="rId18"/>
    <p:sldId id="274" r:id="rId19"/>
    <p:sldId id="280" r:id="rId20"/>
    <p:sldId id="278" r:id="rId21"/>
    <p:sldId id="275" r:id="rId22"/>
    <p:sldId id="288" r:id="rId23"/>
    <p:sldId id="276" r:id="rId24"/>
    <p:sldId id="272" r:id="rId25"/>
    <p:sldId id="287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6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760CC-DD71-6149-BC5C-B2D6F37A60E5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611A2-267D-3142-B02F-533D4EA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7BF1C-D747-1F4A-90DA-CBBDAA689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4520-788C-9944-8CBF-7AFF5C8A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D910-3C10-394C-B41F-2D243A4FC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3876-E119-C74B-B6E7-C395B04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F134-04A4-7346-A4A6-BAE755E4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66C2-6AFD-2743-AD0C-05AF44C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AA67-2CEF-634F-9682-ABC040ED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3A558-0790-1A40-BFB3-DE9895E8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230B-F8D9-2C44-8E5B-DC5AB49B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C30DC-2BD6-164C-880E-3630033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905D-2FDA-DC44-99F9-A37125C0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DE5-6CD2-8B49-865E-3762DEFB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AF30-C32D-D348-B45A-B3F18713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4727-6E5E-D246-B998-66EFCD05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6972-A94B-1D45-9817-B7F9E1A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C110-99FA-5346-B4D9-6D5C7021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C91D-07D9-B34C-A9C1-3D0BAD33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1DDB-E37C-174E-86D1-89DDB7F7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258D-0FD9-F547-8149-1DD711F3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6244-E729-C745-97FB-4EE3BD9B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3C6C-3A9A-0B46-A9C3-759CA023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C37F-CBC5-E848-AC5B-246D6F56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110C-93CC-3F4C-B720-585FF66E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5268-4A10-8848-939A-492F67B4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74CA-2108-F243-8665-1092F55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1143-D9B6-184D-8861-3452634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C12B-5032-CB41-954C-97788C2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3719-C417-5A43-97A4-0223E1353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9DD-46ED-1D44-ABF9-ABBE132F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1CBB-E674-0343-9392-64F0F533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6F4-5AE6-6649-900B-44DA12AC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60F1-CC56-FE4E-B0E7-E3ADF54E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2D3-AB2A-FA4B-BAFA-C1FBFF1D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FE88-4B91-E043-9B82-4AB7D36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54A12-2A1D-844E-BB74-D16ED594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2E497-BDD4-E241-A1AA-A3495D3DA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54FFD-118B-1649-BF5E-8A35E6352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3295B-3A15-0142-907A-C8BA3886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839FF-89E8-E24D-A0EF-7B5F45B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81947-263B-A44B-BF81-83E680A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0BA9-0B1D-1B4B-BEB0-90B9C3A1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7A769-B7DA-FC4A-B26D-A57AB9D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D0B6-7807-AB4B-8240-0497D7E2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117D-3008-564D-8C0F-0328FC7E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053EA-657B-6948-971A-C68F159B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5026-0B01-FB46-A0BF-D445D20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03AC-012A-0549-BD12-93D7F7C8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227A-9B66-BB4D-A70C-20B53F29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3A15-3712-3243-9824-13106721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CC844-D42E-0843-8175-B8DCA66F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6BCF-288F-2947-936D-894F80F0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4034-4442-CE48-8E5C-E3EEB1BD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DB44-30EA-E940-B754-A71EC3D9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8C92-19FD-D44E-BB18-25B1062C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F6B3-735A-EC41-9061-F560292A9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BA814-AE59-8D4D-86A0-B81A1D8FE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7B3B5-651F-2142-98E9-DEE16C1E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8570-9CC0-F843-9665-F8DA2F73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D166B-C4E0-E346-ABF6-2E8391B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4F74-4F40-4B44-8598-07C4E5DC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91" y="218636"/>
            <a:ext cx="10515600" cy="1066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9179-1A70-3B48-B4DA-6C869BEC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A803-E64C-004C-9E28-5E013249F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A389-B090-CB42-96BB-B532AB6C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D187-8E1E-9B4B-A6F9-88BAFA7FC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80CC7-9AF6-BC47-894C-EB78B639551B}"/>
              </a:ext>
            </a:extLst>
          </p:cNvPr>
          <p:cNvGrpSpPr/>
          <p:nvPr userDrawn="1"/>
        </p:nvGrpSpPr>
        <p:grpSpPr>
          <a:xfrm>
            <a:off x="140238" y="5613178"/>
            <a:ext cx="1148812" cy="1078357"/>
            <a:chOff x="375188" y="5294592"/>
            <a:chExt cx="1148812" cy="10783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D65158-0E0C-4A45-9C9B-9EC54DFB8E0D}"/>
                </a:ext>
              </a:extLst>
            </p:cNvPr>
            <p:cNvSpPr/>
            <p:nvPr/>
          </p:nvSpPr>
          <p:spPr>
            <a:xfrm>
              <a:off x="421547" y="5349875"/>
              <a:ext cx="249203" cy="2311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D440E2-189E-D349-9206-645361FA9B2E}"/>
                </a:ext>
              </a:extLst>
            </p:cNvPr>
            <p:cNvSpPr/>
            <p:nvPr/>
          </p:nvSpPr>
          <p:spPr>
            <a:xfrm>
              <a:off x="596380" y="6111471"/>
              <a:ext cx="289354" cy="2614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AD07C3-68FA-C044-9352-F4633A6C5890}"/>
                </a:ext>
              </a:extLst>
            </p:cNvPr>
            <p:cNvSpPr/>
            <p:nvPr/>
          </p:nvSpPr>
          <p:spPr>
            <a:xfrm>
              <a:off x="375188" y="5791928"/>
              <a:ext cx="196491" cy="176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AC362C-9DC0-C641-82C1-861093C7F1B8}"/>
                </a:ext>
              </a:extLst>
            </p:cNvPr>
            <p:cNvSpPr/>
            <p:nvPr/>
          </p:nvSpPr>
          <p:spPr>
            <a:xfrm>
              <a:off x="964886" y="5294592"/>
              <a:ext cx="249203" cy="230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347CBB-F875-B64C-982C-957AB6EFC684}"/>
                </a:ext>
              </a:extLst>
            </p:cNvPr>
            <p:cNvSpPr/>
            <p:nvPr/>
          </p:nvSpPr>
          <p:spPr>
            <a:xfrm>
              <a:off x="1396444" y="5604860"/>
              <a:ext cx="127556" cy="118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90A24E-35DD-CF4B-86BF-9B61D0CCF6C3}"/>
                </a:ext>
              </a:extLst>
            </p:cNvPr>
            <p:cNvSpPr/>
            <p:nvPr/>
          </p:nvSpPr>
          <p:spPr>
            <a:xfrm>
              <a:off x="847860" y="5638472"/>
              <a:ext cx="483256" cy="48299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1BA9F4-783B-624E-9711-151C4DB4E6E9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634255" y="5547135"/>
              <a:ext cx="284376" cy="16206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2375A0-4856-6345-8B92-4ADF4774F0D3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1679" y="5879967"/>
              <a:ext cx="27618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D5A52-4639-0C41-B8A2-D8CA548AEDD0}"/>
                </a:ext>
              </a:extLst>
            </p:cNvPr>
            <p:cNvCxnSpPr>
              <a:cxnSpLocks/>
              <a:stCxn id="9" idx="7"/>
              <a:endCxn id="13" idx="3"/>
            </p:cNvCxnSpPr>
            <p:nvPr/>
          </p:nvCxnSpPr>
          <p:spPr>
            <a:xfrm flipV="1">
              <a:off x="843359" y="6050730"/>
              <a:ext cx="75271" cy="9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C9876-1202-3644-940C-855CA71DFF0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1089488" y="5524605"/>
              <a:ext cx="0" cy="1138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10ED61-8A7E-3E4B-80D3-F03C9BB63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128" y="5671717"/>
              <a:ext cx="158852" cy="862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B311CC-1FC0-8A41-8676-1AEEDDF5A4AA}"/>
                </a:ext>
              </a:extLst>
            </p:cNvPr>
            <p:cNvSpPr txBox="1"/>
            <p:nvPr/>
          </p:nvSpPr>
          <p:spPr>
            <a:xfrm>
              <a:off x="882498" y="5661191"/>
              <a:ext cx="40908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baseline="0" dirty="0">
                  <a:solidFill>
                    <a:srgbClr val="0000FF"/>
                  </a:solidFill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ector_space_mode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Self-driving_car#Classific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oderdojotc.org/ai-racing-lea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rdojotc.org/CoderDojoTC/beginning-concep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B8C5-09E2-5142-A6A8-4BDCF94A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7943" y="810766"/>
            <a:ext cx="6646843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Teaching AI and Using AI to Teach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D5FE4-08BA-7447-BD49-57C179FB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430" y="3659634"/>
            <a:ext cx="4998720" cy="746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2020 MNCodes Summit</a:t>
            </a:r>
          </a:p>
          <a:p>
            <a:r>
              <a:rPr lang="en-US" dirty="0"/>
              <a:t>Dan McCreary November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D37222-AE1D-864B-A714-BD6E1932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8" y="6822439"/>
            <a:ext cx="2540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ncodes logo transparent (4)">
            <a:extLst>
              <a:ext uri="{FF2B5EF4-FFF2-40B4-BE49-F238E27FC236}">
                <a16:creationId xmlns:a16="http://schemas.microsoft.com/office/drawing/2014/main" id="{8B41602A-5596-EA48-8297-A6ED731C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6858000"/>
            <a:ext cx="2331720" cy="27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">
            <a:extLst>
              <a:ext uri="{FF2B5EF4-FFF2-40B4-BE49-F238E27FC236}">
                <a16:creationId xmlns:a16="http://schemas.microsoft.com/office/drawing/2014/main" id="{F3CC5DFF-BBDB-7845-B314-8BAA6C14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6" y="1338364"/>
            <a:ext cx="3723644" cy="44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6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66C-E2E1-4249-A7A2-C67DD7B7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ED8E-86EF-1640-820D-E4CD5781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78" y="1825625"/>
            <a:ext cx="6304722" cy="4351338"/>
          </a:xfrm>
        </p:spPr>
        <p:txBody>
          <a:bodyPr/>
          <a:lstStyle/>
          <a:p>
            <a:r>
              <a:rPr lang="en-US" dirty="0"/>
              <a:t>Bidirectional Encoder Representations from Transformers</a:t>
            </a:r>
          </a:p>
          <a:p>
            <a:r>
              <a:rPr lang="en-US" dirty="0"/>
              <a:t>Builds large neural networks that are trained on massive amounts of text (Wikipedia, novels, fan fiction)</a:t>
            </a:r>
          </a:p>
          <a:p>
            <a:r>
              <a:rPr lang="en-US" dirty="0"/>
              <a:t>Predicts the next word given the prior context</a:t>
            </a:r>
          </a:p>
          <a:p>
            <a:r>
              <a:rPr lang="en-US" dirty="0"/>
              <a:t>Intelligent autocomplete</a:t>
            </a:r>
          </a:p>
          <a:p>
            <a:r>
              <a:rPr lang="en-US" dirty="0"/>
              <a:t>Key innovation: Vector Space Model</a:t>
            </a:r>
          </a:p>
        </p:txBody>
      </p:sp>
      <p:pic>
        <p:nvPicPr>
          <p:cNvPr id="7170" name="Picture 2" descr="Sentiment Classification Using BERT - GeeksforGeeks">
            <a:extLst>
              <a:ext uri="{FF2B5EF4-FFF2-40B4-BE49-F238E27FC236}">
                <a16:creationId xmlns:a16="http://schemas.microsoft.com/office/drawing/2014/main" id="{59D36489-5068-9345-B152-5CF667B0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9" y="1606013"/>
            <a:ext cx="4653169" cy="34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5B5F8-5510-7543-98B1-CBCEAE24226A}"/>
              </a:ext>
            </a:extLst>
          </p:cNvPr>
          <p:cNvSpPr txBox="1"/>
          <p:nvPr/>
        </p:nvSpPr>
        <p:spPr>
          <a:xfrm>
            <a:off x="7775426" y="6073409"/>
            <a:ext cx="3592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https://en.wikipedia.org/wiki/BERT_(language_model)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https://en.wikipedia.org/wiki/Vector_space_model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26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8D60-1043-BB46-ABC8-95D03C43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D48E-E80C-B745-8C92-3BBF41B6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400" y="1677399"/>
            <a:ext cx="538114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Generative Pre-trained Transformer</a:t>
            </a:r>
          </a:p>
          <a:p>
            <a:r>
              <a:rPr lang="en-US" sz="2400" dirty="0"/>
              <a:t>Large leap in generative programming</a:t>
            </a:r>
          </a:p>
          <a:p>
            <a:r>
              <a:rPr lang="en-US" sz="2400" dirty="0"/>
              <a:t>First strong example of </a:t>
            </a:r>
            <a:r>
              <a:rPr lang="en-US" sz="2400" b="1" dirty="0"/>
              <a:t>general</a:t>
            </a:r>
            <a:r>
              <a:rPr lang="en-US" sz="2400" dirty="0"/>
              <a:t> AI</a:t>
            </a:r>
          </a:p>
          <a:p>
            <a:r>
              <a:rPr lang="en-US" sz="2400" dirty="0"/>
              <a:t>Generates stories, answers complex questions about text, generates code</a:t>
            </a:r>
          </a:p>
          <a:p>
            <a:r>
              <a:rPr lang="en-US" sz="2400" dirty="0"/>
              <a:t>Key innovation: scale</a:t>
            </a:r>
          </a:p>
          <a:p>
            <a:pPr lvl="1"/>
            <a:r>
              <a:rPr lang="en-US" sz="2000" dirty="0"/>
              <a:t>$10M to build the model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A03DF-883B-0C4D-B149-D7962B93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9" y="1404732"/>
            <a:ext cx="5729733" cy="3219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79AF2-9AA8-3245-AC59-2CB3393806C1}"/>
              </a:ext>
            </a:extLst>
          </p:cNvPr>
          <p:cNvSpPr txBox="1"/>
          <p:nvPr/>
        </p:nvSpPr>
        <p:spPr>
          <a:xfrm>
            <a:off x="2110867" y="5659405"/>
            <a:ext cx="407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can it generate detailed </a:t>
            </a:r>
            <a:r>
              <a:rPr lang="en-US" b="1" dirty="0">
                <a:solidFill>
                  <a:srgbClr val="0000FF"/>
                </a:solidFill>
              </a:rPr>
              <a:t>lesson plans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65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2A83-6D6C-0143-8DBE-DF140907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65" y="193705"/>
            <a:ext cx="10515600" cy="1066826"/>
          </a:xfrm>
        </p:spPr>
        <p:txBody>
          <a:bodyPr/>
          <a:lstStyle/>
          <a:p>
            <a:r>
              <a:rPr lang="en-US" dirty="0"/>
              <a:t>Teaching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B2AE-98CF-334E-9CDB-4115341C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3" y="1406609"/>
            <a:ext cx="659295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No Coding examples </a:t>
            </a:r>
            <a:r>
              <a:rPr lang="en-US" dirty="0"/>
              <a:t>that focus on visual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Google’s Teachable Machine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Neural Network Flashcards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TensorFlow Playground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Object recognition (part of AI Racing League)</a:t>
            </a:r>
          </a:p>
          <a:p>
            <a:pPr marL="0" indent="0">
              <a:buNone/>
            </a:pPr>
            <a:r>
              <a:rPr lang="en-US" b="1" dirty="0"/>
              <a:t>Coding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Requires basic 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Jupyter notebooks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Computer Vision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Image classification MNIST</a:t>
            </a:r>
          </a:p>
          <a:p>
            <a:pPr marL="0" indent="0">
              <a:buNone/>
            </a:pPr>
            <a:r>
              <a:rPr lang="en-US" b="1" dirty="0"/>
              <a:t>AI Racing League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Virtual activities possible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Post COVID: Requires hardware ($300/car + classroom GPU)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Fun activities for teachers, mentors and students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D3999-9F00-5C43-A27E-2FD9AAD8CF24}"/>
              </a:ext>
            </a:extLst>
          </p:cNvPr>
          <p:cNvSpPr txBox="1"/>
          <p:nvPr/>
        </p:nvSpPr>
        <p:spPr>
          <a:xfrm>
            <a:off x="7089982" y="6270032"/>
            <a:ext cx="42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teachablemachine.withgoogle.com</a:t>
            </a:r>
            <a:r>
              <a:rPr lang="en-US" dirty="0"/>
              <a:t>/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4861CD6-8FBF-C845-90DB-5AD37DEC8C20}"/>
              </a:ext>
            </a:extLst>
          </p:cNvPr>
          <p:cNvSpPr/>
          <p:nvPr/>
        </p:nvSpPr>
        <p:spPr>
          <a:xfrm>
            <a:off x="3266902" y="1406609"/>
            <a:ext cx="394892" cy="129683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826AD33-1412-4943-BED2-F45783C0C859}"/>
              </a:ext>
            </a:extLst>
          </p:cNvPr>
          <p:cNvSpPr/>
          <p:nvPr/>
        </p:nvSpPr>
        <p:spPr>
          <a:xfrm>
            <a:off x="3266902" y="2750130"/>
            <a:ext cx="394892" cy="2304001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9BE7D-8F0C-9846-9E04-F7BC36D4A3C4}"/>
              </a:ext>
            </a:extLst>
          </p:cNvPr>
          <p:cNvSpPr txBox="1"/>
          <p:nvPr/>
        </p:nvSpPr>
        <p:spPr>
          <a:xfrm>
            <a:off x="379447" y="1870360"/>
            <a:ext cx="23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5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 to 12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5419F-D284-6F4D-A07E-47191EA1FEE9}"/>
              </a:ext>
            </a:extLst>
          </p:cNvPr>
          <p:cNvSpPr txBox="1"/>
          <p:nvPr/>
        </p:nvSpPr>
        <p:spPr>
          <a:xfrm>
            <a:off x="379447" y="3692532"/>
            <a:ext cx="23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9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 to 12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</a:t>
            </a:r>
          </a:p>
        </p:txBody>
      </p:sp>
    </p:spTree>
    <p:extLst>
      <p:ext uri="{BB962C8B-B14F-4D97-AF65-F5344CB8AC3E}">
        <p14:creationId xmlns:p14="http://schemas.microsoft.com/office/powerpoint/2010/main" val="202490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A1E3-F4FB-1E41-A72E-DD7278C0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Teachable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8A82-563D-DD41-B43B-2EF3BA5C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90" y="1825625"/>
            <a:ext cx="7368209" cy="4351338"/>
          </a:xfrm>
        </p:spPr>
        <p:txBody>
          <a:bodyPr/>
          <a:lstStyle/>
          <a:p>
            <a:r>
              <a:rPr lang="en-US" dirty="0"/>
              <a:t>No-code way to learn how AI classifies images, sound or dance poses</a:t>
            </a:r>
          </a:p>
          <a:p>
            <a:r>
              <a:rPr lang="en-US" dirty="0"/>
              <a:t>Requires a camera for image classification</a:t>
            </a:r>
          </a:p>
          <a:p>
            <a:r>
              <a:rPr lang="en-US" dirty="0"/>
              <a:t>Excellent way to learn many AI concepts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Bias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CB13E-C6A6-9F4E-B03D-D5FBEF92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8" y="3429000"/>
            <a:ext cx="3089480" cy="190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DC6D7-56FD-9B4C-8485-A724E2CE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8" y="1825625"/>
            <a:ext cx="3209678" cy="1066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DB154-A61B-D34A-AB86-6738D3BBFCB3}"/>
              </a:ext>
            </a:extLst>
          </p:cNvPr>
          <p:cNvSpPr txBox="1"/>
          <p:nvPr/>
        </p:nvSpPr>
        <p:spPr>
          <a:xfrm>
            <a:off x="6281530" y="5807631"/>
            <a:ext cx="42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teachablemachine.withgoogle.com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6419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BC2D-302E-2E47-A74E-C1F87CDA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48CD-1DB1-FC4E-8E81-A289AAAC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083" y="1532998"/>
            <a:ext cx="4194717" cy="3352662"/>
          </a:xfrm>
        </p:spPr>
        <p:txBody>
          <a:bodyPr/>
          <a:lstStyle/>
          <a:p>
            <a:r>
              <a:rPr lang="en-US" dirty="0"/>
              <a:t>Fun way to visualize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5B3F4-3B9F-8146-81F9-C34FF9F384C1}"/>
              </a:ext>
            </a:extLst>
          </p:cNvPr>
          <p:cNvSpPr txBox="1"/>
          <p:nvPr/>
        </p:nvSpPr>
        <p:spPr>
          <a:xfrm>
            <a:off x="7876823" y="5913782"/>
            <a:ext cx="347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playground.tensorflow.org</a:t>
            </a:r>
            <a:r>
              <a:rPr lang="en-US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A0F3-EB9C-C44E-A1AD-38AD609E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4" y="1532997"/>
            <a:ext cx="6135434" cy="33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3B27-B06F-4C4D-9F78-B66765B2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0" y="240938"/>
            <a:ext cx="10515600" cy="1066826"/>
          </a:xfrm>
        </p:spPr>
        <p:txBody>
          <a:bodyPr/>
          <a:lstStyle/>
          <a:p>
            <a:r>
              <a:rPr lang="en-US" dirty="0"/>
              <a:t>Neural Network Flashcards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64B7-4CB4-D44A-AC01-BDFF8E52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293" y="1825625"/>
            <a:ext cx="4105506" cy="4351338"/>
          </a:xfrm>
        </p:spPr>
        <p:txBody>
          <a:bodyPr/>
          <a:lstStyle/>
          <a:p>
            <a:r>
              <a:rPr lang="en-US" dirty="0"/>
              <a:t>Students learn about the different components of a neural network</a:t>
            </a:r>
          </a:p>
          <a:p>
            <a:r>
              <a:rPr lang="en-US" dirty="0"/>
              <a:t>Colorful cards for various network types</a:t>
            </a:r>
          </a:p>
          <a:p>
            <a:r>
              <a:rPr lang="en-US" dirty="0"/>
              <a:t>Parameter counting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7ACE7-74AF-8B42-8226-FB67EF64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0" y="1415022"/>
            <a:ext cx="6266488" cy="4027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B7FF9-BA34-AB4C-815B-3513F5E477EB}"/>
              </a:ext>
            </a:extLst>
          </p:cNvPr>
          <p:cNvSpPr txBox="1"/>
          <p:nvPr/>
        </p:nvSpPr>
        <p:spPr>
          <a:xfrm>
            <a:off x="4015409" y="6244474"/>
            <a:ext cx="787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towardsdatascience.com</a:t>
            </a:r>
            <a:r>
              <a:rPr lang="en-US" sz="1400" dirty="0"/>
              <a:t>/the-mostly-complete-chart-of-neural-networks-explained-3fb6f2367464</a:t>
            </a:r>
          </a:p>
        </p:txBody>
      </p:sp>
    </p:spTree>
    <p:extLst>
      <p:ext uri="{BB962C8B-B14F-4D97-AF65-F5344CB8AC3E}">
        <p14:creationId xmlns:p14="http://schemas.microsoft.com/office/powerpoint/2010/main" val="171715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A951-130D-8946-B070-9FCE569F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30" y="252090"/>
            <a:ext cx="10515600" cy="1066826"/>
          </a:xfrm>
        </p:spPr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AA9-A395-6548-A7FA-E5727175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578" y="1470644"/>
            <a:ext cx="5097966" cy="4351338"/>
          </a:xfrm>
        </p:spPr>
        <p:txBody>
          <a:bodyPr/>
          <a:lstStyle/>
          <a:p>
            <a:r>
              <a:rPr lang="en-US" dirty="0"/>
              <a:t>Requires a current Raspberry Pi or NVIDIA Nano ($60) and camera ($20)</a:t>
            </a:r>
          </a:p>
          <a:p>
            <a:r>
              <a:rPr lang="en-US" dirty="0"/>
              <a:t>Objects can be classified in real time from any video source</a:t>
            </a:r>
          </a:p>
          <a:p>
            <a:r>
              <a:rPr lang="en-US" dirty="0"/>
              <a:t>Fun to see what items can be recognized and if the students can “fool”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8D968-137D-F64F-B18C-6E78AAF5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6" y="1470644"/>
            <a:ext cx="5319544" cy="39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6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153" y="221829"/>
            <a:ext cx="11168743" cy="769595"/>
          </a:xfrm>
        </p:spPr>
        <p:txBody>
          <a:bodyPr>
            <a:normAutofit/>
          </a:bodyPr>
          <a:lstStyle/>
          <a:p>
            <a:r>
              <a:rPr lang="en-US" dirty="0"/>
              <a:t>The Adversarial Turtle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5" y="1608437"/>
            <a:ext cx="4446337" cy="3294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2460" y="5253170"/>
            <a:ext cx="752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 of modern image recognition is just simple (but precise) texture matching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3660" y="5911983"/>
            <a:ext cx="811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www.theverge.com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/2017/11/2/16597276/google-ai-image-attacks-adversarial-turtle-rifle-3d-printed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2FFA4-F288-2545-B10F-8E4CA2BD6161}"/>
              </a:ext>
            </a:extLst>
          </p:cNvPr>
          <p:cNvSpPr txBox="1"/>
          <p:nvPr/>
        </p:nvSpPr>
        <p:spPr>
          <a:xfrm>
            <a:off x="5274093" y="1608437"/>
            <a:ext cx="61829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 3D printer to print a turtle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Place different “textures” on the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image recognition algorithms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 CNNs: “</a:t>
            </a:r>
            <a:r>
              <a:rPr lang="en-US" sz="2800" i="1" dirty="0"/>
              <a:t>On a very fundamental level, our work highlights how far current CNNs are from learning the 'true' </a:t>
            </a:r>
            <a:r>
              <a:rPr lang="en-US" sz="2800" b="1" i="1" dirty="0"/>
              <a:t>structure</a:t>
            </a:r>
            <a:r>
              <a:rPr lang="en-US" sz="2800" i="1" dirty="0"/>
              <a:t> of the world</a:t>
            </a:r>
            <a:r>
              <a:rPr lang="en-US" sz="2800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64ED4-EEAD-B347-AB20-3D42C59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304" y="6310630"/>
            <a:ext cx="353568" cy="365125"/>
          </a:xfrm>
        </p:spPr>
        <p:txBody>
          <a:bodyPr/>
          <a:lstStyle/>
          <a:p>
            <a:fld id="{89680184-36F0-7340-B2B6-917CC4ADF00C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3259C-03F5-EF4B-A15B-CF22004EEB1B}"/>
              </a:ext>
            </a:extLst>
          </p:cNvPr>
          <p:cNvSpPr txBox="1"/>
          <p:nvPr/>
        </p:nvSpPr>
        <p:spPr>
          <a:xfrm rot="16200000">
            <a:off x="423746" y="37056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rifle</a:t>
            </a:r>
          </a:p>
        </p:txBody>
      </p:sp>
    </p:spTree>
    <p:extLst>
      <p:ext uri="{BB962C8B-B14F-4D97-AF65-F5344CB8AC3E}">
        <p14:creationId xmlns:p14="http://schemas.microsoft.com/office/powerpoint/2010/main" val="46498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070-2878-6C4D-94AC-59FC260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Levels of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16A5-E695-C54F-961A-38B9D9D9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34" y="1426245"/>
            <a:ext cx="508262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0: </a:t>
            </a:r>
            <a:r>
              <a:rPr lang="en-US" sz="2000" dirty="0"/>
              <a:t>The automated system issues warnings and may momentarily intervene but has no sustained vehicle control.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1 ("hands on"): </a:t>
            </a:r>
            <a:r>
              <a:rPr lang="en-US" sz="2000" dirty="0"/>
              <a:t>The driver and the automated system share control of the vehicle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2 ("hands off"): </a:t>
            </a:r>
            <a:r>
              <a:rPr lang="en-US" sz="2000" dirty="0"/>
              <a:t>The automated system takes full control of the vehicle: accelerating, braking, and steering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3 ("eyes off"): </a:t>
            </a:r>
            <a:r>
              <a:rPr lang="en-US" sz="2000" dirty="0"/>
              <a:t>The driver can safely turn their attention away from the driving tasks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4 ("mind off"): </a:t>
            </a:r>
            <a:r>
              <a:rPr lang="en-US" sz="2000" dirty="0"/>
              <a:t>As level 3, but no driver attention is ever required for safety, e.g. the driver may safely go to sleep or leave the driver's seat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5 ("steering wheel optional"): </a:t>
            </a:r>
            <a:r>
              <a:rPr lang="en-US" sz="2000" dirty="0"/>
              <a:t>No human intervention is required at all on all roads all over the world, all year around, in all 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E908-E28B-A248-A7B5-1C66E03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B007-361D-B544-9B9D-7E880ECBBBE5}"/>
              </a:ext>
            </a:extLst>
          </p:cNvPr>
          <p:cNvSpPr txBox="1"/>
          <p:nvPr/>
        </p:nvSpPr>
        <p:spPr>
          <a:xfrm>
            <a:off x="5296072" y="5987018"/>
            <a:ext cx="580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https://en.wikipedia.org/wiki/Self-driving_car#Classification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5FF40-7EA2-E64E-8B7C-EEF7AEE0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3" y="1426245"/>
            <a:ext cx="5903133" cy="3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3037" y="4619891"/>
            <a:ext cx="603093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Brains are Graphs</a:t>
            </a:r>
          </a:p>
        </p:txBody>
      </p:sp>
      <p:grpSp>
        <p:nvGrpSpPr>
          <p:cNvPr id="555" name="Group 554"/>
          <p:cNvGrpSpPr/>
          <p:nvPr/>
        </p:nvGrpSpPr>
        <p:grpSpPr>
          <a:xfrm>
            <a:off x="3341378" y="246312"/>
            <a:ext cx="6799230" cy="6340217"/>
            <a:chOff x="646304" y="-1039837"/>
            <a:chExt cx="6799230" cy="6340217"/>
          </a:xfrm>
        </p:grpSpPr>
        <p:sp>
          <p:nvSpPr>
            <p:cNvPr id="4" name="Oval 3"/>
            <p:cNvSpPr/>
            <p:nvPr/>
          </p:nvSpPr>
          <p:spPr>
            <a:xfrm>
              <a:off x="5253813" y="1296053"/>
              <a:ext cx="247224" cy="24764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89874" y="1038879"/>
              <a:ext cx="187112" cy="18732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07236" y="1226202"/>
              <a:ext cx="298449" cy="28892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23075" y="1275415"/>
              <a:ext cx="201612" cy="2047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58567" y="1281763"/>
              <a:ext cx="229393" cy="2270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61819" y="621363"/>
              <a:ext cx="207168" cy="20478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50124" y="1761191"/>
              <a:ext cx="201612" cy="2047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858476" y="1931721"/>
              <a:ext cx="206977" cy="2089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51736" y="400705"/>
              <a:ext cx="247224" cy="24764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95283" y="315775"/>
              <a:ext cx="163406" cy="1698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0611" y="-156112"/>
              <a:ext cx="229393" cy="23613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04858" y="-353948"/>
              <a:ext cx="151553" cy="1545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24687" y="-199373"/>
              <a:ext cx="151553" cy="1545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156059" y="845959"/>
              <a:ext cx="153675" cy="1558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462918" y="907202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03295" y="326888"/>
              <a:ext cx="141180" cy="14763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89579" y="315775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75154" y="-38043"/>
              <a:ext cx="163657" cy="1593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28059" y="907202"/>
              <a:ext cx="150471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28202" y="153660"/>
              <a:ext cx="298449" cy="28892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33115" y="-344587"/>
              <a:ext cx="207168" cy="20478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92889" y="-366748"/>
              <a:ext cx="207168" cy="20478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83932" y="723757"/>
              <a:ext cx="268219" cy="25697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4330" y="755807"/>
              <a:ext cx="177781" cy="1814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8041" y="54559"/>
              <a:ext cx="150471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1482" y="460236"/>
              <a:ext cx="141257" cy="132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10416" y="497252"/>
              <a:ext cx="195541" cy="1882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308960" y="1254330"/>
              <a:ext cx="190279" cy="17189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623643" y="1429428"/>
              <a:ext cx="183641" cy="17979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01482" y="1572054"/>
              <a:ext cx="190279" cy="1718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6304" y="1140253"/>
              <a:ext cx="267592" cy="25109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018900" y="792815"/>
              <a:ext cx="229393" cy="2270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66313" y="463017"/>
              <a:ext cx="229393" cy="2270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03942" y="1039737"/>
              <a:ext cx="86184" cy="875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711348" y="1419877"/>
              <a:ext cx="175391" cy="17484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574714" y="1761191"/>
              <a:ext cx="111291" cy="112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244626" y="1632602"/>
              <a:ext cx="119635" cy="11134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979596" y="1441309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317572" y="2071430"/>
              <a:ext cx="87209" cy="9237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862714" y="911825"/>
              <a:ext cx="111291" cy="112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16149" y="-454164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58568" y="-98253"/>
              <a:ext cx="152278" cy="1528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15328" y="-546040"/>
              <a:ext cx="178037" cy="16641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06076" y="-866471"/>
              <a:ext cx="176224" cy="1759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87065" y="-954463"/>
              <a:ext cx="176224" cy="1759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707286" y="-971652"/>
              <a:ext cx="166705" cy="1633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06234" y="-885236"/>
              <a:ext cx="220106" cy="210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223688" y="-1039837"/>
              <a:ext cx="220106" cy="210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5468" y="-984306"/>
              <a:ext cx="166705" cy="163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090627" y="-699863"/>
              <a:ext cx="166705" cy="163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719924" y="1954851"/>
              <a:ext cx="166587" cy="162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19677" y="2057735"/>
              <a:ext cx="166587" cy="1627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011520" y="2154017"/>
              <a:ext cx="139078" cy="1352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11766" y="2136961"/>
              <a:ext cx="179241" cy="17869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548969" y="2180916"/>
              <a:ext cx="106466" cy="1083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088223" y="2775169"/>
              <a:ext cx="168237" cy="16768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900612" y="2353180"/>
              <a:ext cx="168237" cy="16768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98525" y="2682740"/>
              <a:ext cx="139078" cy="1352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06075" y="3102527"/>
              <a:ext cx="174289" cy="17703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899341" y="2851036"/>
              <a:ext cx="87209" cy="9237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1527" y="2098999"/>
              <a:ext cx="161085" cy="160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67392" y="2585359"/>
              <a:ext cx="161085" cy="160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714556" y="2912716"/>
              <a:ext cx="179241" cy="18529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393801" y="2252476"/>
              <a:ext cx="206977" cy="2089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516491" y="1813983"/>
              <a:ext cx="206977" cy="2089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133504" y="3279293"/>
              <a:ext cx="261829" cy="2610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996571" y="3703325"/>
              <a:ext cx="139078" cy="1352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611122" y="3611445"/>
              <a:ext cx="139078" cy="1352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859253" y="3413930"/>
              <a:ext cx="117071" cy="1231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265837" y="3285737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263086" y="2682189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90462" y="3553676"/>
              <a:ext cx="179241" cy="18529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26755" y="3059065"/>
              <a:ext cx="155033" cy="15778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64982" y="2663486"/>
              <a:ext cx="174291" cy="1737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50602" y="3996571"/>
              <a:ext cx="179241" cy="18529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042785" y="4007025"/>
              <a:ext cx="179241" cy="18529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452670" y="4987996"/>
              <a:ext cx="147332" cy="1500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27210" y="5150299"/>
              <a:ext cx="147332" cy="15008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770674" y="4629278"/>
              <a:ext cx="113220" cy="1126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610800" y="3485455"/>
              <a:ext cx="223806" cy="2199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139522" y="2872005"/>
              <a:ext cx="174291" cy="17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249236" y="2215639"/>
              <a:ext cx="196298" cy="1957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914728" y="2059384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578567" y="2013720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06663" y="2301465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576138" y="2602414"/>
              <a:ext cx="60404" cy="598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144247" y="1718802"/>
              <a:ext cx="206977" cy="2089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179135" y="2145766"/>
              <a:ext cx="174291" cy="17373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955211" y="1944950"/>
              <a:ext cx="174291" cy="17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920227" y="2566654"/>
              <a:ext cx="244715" cy="24746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71966" y="1634095"/>
              <a:ext cx="126424" cy="1324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170012" y="1080063"/>
              <a:ext cx="126424" cy="1324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070978" y="608009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15011" y="1252273"/>
              <a:ext cx="174291" cy="17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919680" y="866042"/>
              <a:ext cx="126424" cy="1324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734589" y="971678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75275" y="922838"/>
              <a:ext cx="108385" cy="10651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51450" y="154488"/>
              <a:ext cx="133786" cy="1382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575679" y="20634"/>
              <a:ext cx="87408" cy="9114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3331089" y="1832628"/>
              <a:ext cx="560222" cy="223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" idx="2"/>
              <a:endCxn id="75" idx="6"/>
            </p:cNvCxnSpPr>
            <p:nvPr/>
          </p:nvCxnSpPr>
          <p:spPr>
            <a:xfrm flipH="1">
              <a:off x="3068849" y="2288240"/>
              <a:ext cx="473212" cy="148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72" idx="5"/>
              <a:endCxn id="75" idx="1"/>
            </p:cNvCxnSpPr>
            <p:nvPr/>
          </p:nvCxnSpPr>
          <p:spPr>
            <a:xfrm>
              <a:off x="2764758" y="2289482"/>
              <a:ext cx="160492" cy="88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75" idx="5"/>
              <a:endCxn id="76" idx="1"/>
            </p:cNvCxnSpPr>
            <p:nvPr/>
          </p:nvCxnSpPr>
          <p:spPr>
            <a:xfrm>
              <a:off x="3044211" y="2496310"/>
              <a:ext cx="374682" cy="206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4" idx="5"/>
              <a:endCxn id="77" idx="2"/>
            </p:cNvCxnSpPr>
            <p:nvPr/>
          </p:nvCxnSpPr>
          <p:spPr>
            <a:xfrm>
              <a:off x="3231822" y="2918299"/>
              <a:ext cx="474253" cy="272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74" idx="1"/>
            </p:cNvCxnSpPr>
            <p:nvPr/>
          </p:nvCxnSpPr>
          <p:spPr>
            <a:xfrm>
              <a:off x="3024536" y="2518427"/>
              <a:ext cx="88325" cy="28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4" idx="7"/>
              <a:endCxn id="76" idx="2"/>
            </p:cNvCxnSpPr>
            <p:nvPr/>
          </p:nvCxnSpPr>
          <p:spPr>
            <a:xfrm flipV="1">
              <a:off x="3231822" y="2750353"/>
              <a:ext cx="166703" cy="4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76" idx="6"/>
              <a:endCxn id="78" idx="1"/>
            </p:cNvCxnSpPr>
            <p:nvPr/>
          </p:nvCxnSpPr>
          <p:spPr>
            <a:xfrm>
              <a:off x="3537603" y="2750353"/>
              <a:ext cx="374509" cy="114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76" idx="5"/>
              <a:endCxn id="77" idx="1"/>
            </p:cNvCxnSpPr>
            <p:nvPr/>
          </p:nvCxnSpPr>
          <p:spPr>
            <a:xfrm>
              <a:off x="3517235" y="2798163"/>
              <a:ext cx="214364" cy="330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74" idx="6"/>
              <a:endCxn id="78" idx="2"/>
            </p:cNvCxnSpPr>
            <p:nvPr/>
          </p:nvCxnSpPr>
          <p:spPr>
            <a:xfrm>
              <a:off x="3256460" y="2859013"/>
              <a:ext cx="642881" cy="38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7" idx="4"/>
              <a:endCxn id="77" idx="0"/>
            </p:cNvCxnSpPr>
            <p:nvPr/>
          </p:nvCxnSpPr>
          <p:spPr>
            <a:xfrm>
              <a:off x="3711924" y="2448577"/>
              <a:ext cx="81296" cy="653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7" idx="3"/>
              <a:endCxn id="76" idx="0"/>
            </p:cNvCxnSpPr>
            <p:nvPr/>
          </p:nvCxnSpPr>
          <p:spPr>
            <a:xfrm flipH="1">
              <a:off x="3468064" y="2401615"/>
              <a:ext cx="123749" cy="281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" idx="4"/>
              <a:endCxn id="76" idx="1"/>
            </p:cNvCxnSpPr>
            <p:nvPr/>
          </p:nvCxnSpPr>
          <p:spPr>
            <a:xfrm>
              <a:off x="3226149" y="2242202"/>
              <a:ext cx="192744" cy="46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7" idx="5"/>
              <a:endCxn id="78" idx="0"/>
            </p:cNvCxnSpPr>
            <p:nvPr/>
          </p:nvCxnSpPr>
          <p:spPr>
            <a:xfrm>
              <a:off x="3832034" y="2401615"/>
              <a:ext cx="110912" cy="4494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" idx="4"/>
              <a:endCxn id="78" idx="0"/>
            </p:cNvCxnSpPr>
            <p:nvPr/>
          </p:nvCxnSpPr>
          <p:spPr>
            <a:xfrm flipH="1">
              <a:off x="3942946" y="1924702"/>
              <a:ext cx="73778" cy="926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79" idx="3"/>
              <a:endCxn id="76" idx="7"/>
            </p:cNvCxnSpPr>
            <p:nvPr/>
          </p:nvCxnSpPr>
          <p:spPr>
            <a:xfrm flipH="1">
              <a:off x="3517235" y="2236023"/>
              <a:ext cx="677882" cy="466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81" idx="2"/>
              <a:endCxn id="78" idx="7"/>
            </p:cNvCxnSpPr>
            <p:nvPr/>
          </p:nvCxnSpPr>
          <p:spPr>
            <a:xfrm flipH="1">
              <a:off x="3973779" y="2665626"/>
              <a:ext cx="393613" cy="198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3851084" y="2360340"/>
              <a:ext cx="535358" cy="264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337439" y="2158695"/>
              <a:ext cx="220497" cy="85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77" idx="5"/>
            </p:cNvCxnSpPr>
            <p:nvPr/>
          </p:nvCxnSpPr>
          <p:spPr>
            <a:xfrm>
              <a:off x="3854840" y="3253639"/>
              <a:ext cx="277771" cy="966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77" idx="4"/>
              <a:endCxn id="86" idx="1"/>
            </p:cNvCxnSpPr>
            <p:nvPr/>
          </p:nvCxnSpPr>
          <p:spPr>
            <a:xfrm>
              <a:off x="3793220" y="3279566"/>
              <a:ext cx="223719" cy="443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86" idx="4"/>
              <a:endCxn id="96" idx="0"/>
            </p:cNvCxnSpPr>
            <p:nvPr/>
          </p:nvCxnSpPr>
          <p:spPr>
            <a:xfrm>
              <a:off x="4066110" y="3838551"/>
              <a:ext cx="66296" cy="1684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95" idx="2"/>
            </p:cNvCxnSpPr>
            <p:nvPr/>
          </p:nvCxnSpPr>
          <p:spPr>
            <a:xfrm flipV="1">
              <a:off x="4227861" y="4089217"/>
              <a:ext cx="322741" cy="7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96" idx="4"/>
              <a:endCxn id="97" idx="1"/>
            </p:cNvCxnSpPr>
            <p:nvPr/>
          </p:nvCxnSpPr>
          <p:spPr>
            <a:xfrm>
              <a:off x="4132406" y="4192316"/>
              <a:ext cx="341840" cy="817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7" idx="5"/>
              <a:endCxn id="98" idx="2"/>
            </p:cNvCxnSpPr>
            <p:nvPr/>
          </p:nvCxnSpPr>
          <p:spPr>
            <a:xfrm>
              <a:off x="4578426" y="5116098"/>
              <a:ext cx="148784" cy="10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8" idx="7"/>
            </p:cNvCxnSpPr>
            <p:nvPr/>
          </p:nvCxnSpPr>
          <p:spPr>
            <a:xfrm flipH="1" flipV="1">
              <a:off x="4827936" y="4747278"/>
              <a:ext cx="25030" cy="425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98" idx="0"/>
              <a:endCxn id="95" idx="4"/>
            </p:cNvCxnSpPr>
            <p:nvPr/>
          </p:nvCxnSpPr>
          <p:spPr>
            <a:xfrm flipH="1" flipV="1">
              <a:off x="4640223" y="4181862"/>
              <a:ext cx="160653" cy="968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8" idx="1"/>
            </p:cNvCxnSpPr>
            <p:nvPr/>
          </p:nvCxnSpPr>
          <p:spPr>
            <a:xfrm flipH="1" flipV="1">
              <a:off x="4180236" y="4185302"/>
              <a:ext cx="568550" cy="98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99" idx="1"/>
            </p:cNvCxnSpPr>
            <p:nvPr/>
          </p:nvCxnSpPr>
          <p:spPr>
            <a:xfrm flipH="1" flipV="1">
              <a:off x="4218336" y="4147202"/>
              <a:ext cx="568919" cy="498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9" idx="3"/>
              <a:endCxn id="97" idx="7"/>
            </p:cNvCxnSpPr>
            <p:nvPr/>
          </p:nvCxnSpPr>
          <p:spPr>
            <a:xfrm flipH="1">
              <a:off x="4578426" y="4725448"/>
              <a:ext cx="208829" cy="2845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97" idx="0"/>
            </p:cNvCxnSpPr>
            <p:nvPr/>
          </p:nvCxnSpPr>
          <p:spPr>
            <a:xfrm>
              <a:off x="4278661" y="3547127"/>
              <a:ext cx="247675" cy="1440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5" idx="4"/>
              <a:endCxn id="97" idx="0"/>
            </p:cNvCxnSpPr>
            <p:nvPr/>
          </p:nvCxnSpPr>
          <p:spPr>
            <a:xfrm flipH="1">
              <a:off x="4526336" y="4181862"/>
              <a:ext cx="113887" cy="80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87" idx="4"/>
              <a:endCxn id="95" idx="0"/>
            </p:cNvCxnSpPr>
            <p:nvPr/>
          </p:nvCxnSpPr>
          <p:spPr>
            <a:xfrm flipH="1">
              <a:off x="4640223" y="3746671"/>
              <a:ext cx="40438" cy="249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95" idx="1"/>
            </p:cNvCxnSpPr>
            <p:nvPr/>
          </p:nvCxnSpPr>
          <p:spPr>
            <a:xfrm>
              <a:off x="4135786" y="3804302"/>
              <a:ext cx="441065" cy="219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85" idx="5"/>
              <a:endCxn id="95" idx="1"/>
            </p:cNvCxnSpPr>
            <p:nvPr/>
          </p:nvCxnSpPr>
          <p:spPr>
            <a:xfrm>
              <a:off x="4356989" y="3502122"/>
              <a:ext cx="219862" cy="521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82" idx="4"/>
              <a:endCxn id="87" idx="0"/>
            </p:cNvCxnSpPr>
            <p:nvPr/>
          </p:nvCxnSpPr>
          <p:spPr>
            <a:xfrm flipH="1">
              <a:off x="4680661" y="3098007"/>
              <a:ext cx="123516" cy="51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88" idx="3"/>
            </p:cNvCxnSpPr>
            <p:nvPr/>
          </p:nvCxnSpPr>
          <p:spPr>
            <a:xfrm flipH="1">
              <a:off x="4739037" y="3519021"/>
              <a:ext cx="137361" cy="107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92" idx="2"/>
              <a:endCxn id="88" idx="5"/>
            </p:cNvCxnSpPr>
            <p:nvPr/>
          </p:nvCxnSpPr>
          <p:spPr>
            <a:xfrm flipH="1" flipV="1">
              <a:off x="4959179" y="3519021"/>
              <a:ext cx="231283" cy="127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0" idx="2"/>
              <a:endCxn id="92" idx="6"/>
            </p:cNvCxnSpPr>
            <p:nvPr/>
          </p:nvCxnSpPr>
          <p:spPr>
            <a:xfrm flipH="1">
              <a:off x="5369703" y="3595432"/>
              <a:ext cx="241097" cy="5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91" idx="2"/>
              <a:endCxn id="100" idx="7"/>
            </p:cNvCxnSpPr>
            <p:nvPr/>
          </p:nvCxnSpPr>
          <p:spPr>
            <a:xfrm flipH="1">
              <a:off x="5801830" y="3429000"/>
              <a:ext cx="230958" cy="88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01" idx="4"/>
              <a:endCxn id="91" idx="0"/>
            </p:cNvCxnSpPr>
            <p:nvPr/>
          </p:nvCxnSpPr>
          <p:spPr>
            <a:xfrm flipH="1">
              <a:off x="6096000" y="3045741"/>
              <a:ext cx="130668" cy="317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11" idx="2"/>
              <a:endCxn id="101" idx="6"/>
            </p:cNvCxnSpPr>
            <p:nvPr/>
          </p:nvCxnSpPr>
          <p:spPr>
            <a:xfrm flipH="1">
              <a:off x="6313813" y="2690385"/>
              <a:ext cx="606414" cy="268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02" idx="3"/>
              <a:endCxn id="111" idx="7"/>
            </p:cNvCxnSpPr>
            <p:nvPr/>
          </p:nvCxnSpPr>
          <p:spPr>
            <a:xfrm flipH="1">
              <a:off x="7129104" y="2382716"/>
              <a:ext cx="148879" cy="220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11" idx="0"/>
            </p:cNvCxnSpPr>
            <p:nvPr/>
          </p:nvCxnSpPr>
          <p:spPr>
            <a:xfrm>
              <a:off x="6980586" y="2200927"/>
              <a:ext cx="61999" cy="365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3" idx="4"/>
              <a:endCxn id="102" idx="0"/>
            </p:cNvCxnSpPr>
            <p:nvPr/>
          </p:nvCxnSpPr>
          <p:spPr>
            <a:xfrm>
              <a:off x="7278612" y="1665887"/>
              <a:ext cx="68773" cy="549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13" idx="0"/>
            </p:cNvCxnSpPr>
            <p:nvPr/>
          </p:nvCxnSpPr>
          <p:spPr>
            <a:xfrm>
              <a:off x="7234586" y="1223027"/>
              <a:ext cx="44026" cy="247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15" idx="5"/>
              <a:endCxn id="114" idx="0"/>
            </p:cNvCxnSpPr>
            <p:nvPr/>
          </p:nvCxnSpPr>
          <p:spPr>
            <a:xfrm>
              <a:off x="7160103" y="699482"/>
              <a:ext cx="73121" cy="380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28" idx="6"/>
              <a:endCxn id="115" idx="0"/>
            </p:cNvCxnSpPr>
            <p:nvPr/>
          </p:nvCxnSpPr>
          <p:spPr>
            <a:xfrm>
              <a:off x="6891686" y="480258"/>
              <a:ext cx="231501" cy="127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27" idx="5"/>
              <a:endCxn id="128" idx="0"/>
            </p:cNvCxnSpPr>
            <p:nvPr/>
          </p:nvCxnSpPr>
          <p:spPr>
            <a:xfrm>
              <a:off x="6650286" y="98429"/>
              <a:ext cx="151389" cy="2899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22" idx="6"/>
              <a:endCxn id="127" idx="1"/>
            </p:cNvCxnSpPr>
            <p:nvPr/>
          </p:nvCxnSpPr>
          <p:spPr>
            <a:xfrm>
              <a:off x="6217531" y="-138210"/>
              <a:ext cx="370949" cy="172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25" idx="6"/>
              <a:endCxn id="122" idx="1"/>
            </p:cNvCxnSpPr>
            <p:nvPr/>
          </p:nvCxnSpPr>
          <p:spPr>
            <a:xfrm>
              <a:off x="5564535" y="-535418"/>
              <a:ext cx="433858" cy="307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25" idx="1"/>
            </p:cNvCxnSpPr>
            <p:nvPr/>
          </p:nvCxnSpPr>
          <p:spPr>
            <a:xfrm>
              <a:off x="4881911" y="-862948"/>
              <a:ext cx="417405" cy="217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66" idx="6"/>
              <a:endCxn id="64" idx="2"/>
            </p:cNvCxnSpPr>
            <p:nvPr/>
          </p:nvCxnSpPr>
          <p:spPr>
            <a:xfrm>
              <a:off x="4443794" y="-934469"/>
              <a:ext cx="263492" cy="44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65" idx="7"/>
              <a:endCxn id="66" idx="2"/>
            </p:cNvCxnSpPr>
            <p:nvPr/>
          </p:nvCxnSpPr>
          <p:spPr>
            <a:xfrm flipV="1">
              <a:off x="4094106" y="-934469"/>
              <a:ext cx="129582" cy="80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67" idx="6"/>
              <a:endCxn id="65" idx="1"/>
            </p:cNvCxnSpPr>
            <p:nvPr/>
          </p:nvCxnSpPr>
          <p:spPr>
            <a:xfrm>
              <a:off x="3752173" y="-902613"/>
              <a:ext cx="186295" cy="48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63" idx="6"/>
              <a:endCxn id="67" idx="2"/>
            </p:cNvCxnSpPr>
            <p:nvPr/>
          </p:nvCxnSpPr>
          <p:spPr>
            <a:xfrm flipV="1">
              <a:off x="3363289" y="-902613"/>
              <a:ext cx="222179" cy="36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62" idx="6"/>
              <a:endCxn id="63" idx="2"/>
            </p:cNvCxnSpPr>
            <p:nvPr/>
          </p:nvCxnSpPr>
          <p:spPr>
            <a:xfrm flipV="1">
              <a:off x="2982300" y="-866471"/>
              <a:ext cx="204765" cy="87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endCxn id="62" idx="2"/>
            </p:cNvCxnSpPr>
            <p:nvPr/>
          </p:nvCxnSpPr>
          <p:spPr>
            <a:xfrm flipV="1">
              <a:off x="2243486" y="-778479"/>
              <a:ext cx="562590" cy="102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39" idx="7"/>
              <a:endCxn id="68" idx="2"/>
            </p:cNvCxnSpPr>
            <p:nvPr/>
          </p:nvCxnSpPr>
          <p:spPr>
            <a:xfrm flipV="1">
              <a:off x="1669718" y="-618170"/>
              <a:ext cx="420909" cy="281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42" idx="7"/>
              <a:endCxn id="39" idx="3"/>
            </p:cNvCxnSpPr>
            <p:nvPr/>
          </p:nvCxnSpPr>
          <p:spPr>
            <a:xfrm flipV="1">
              <a:off x="1346476" y="-191950"/>
              <a:ext cx="176752" cy="268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43" idx="7"/>
              <a:endCxn id="42" idx="3"/>
            </p:cNvCxnSpPr>
            <p:nvPr/>
          </p:nvCxnSpPr>
          <p:spPr>
            <a:xfrm flipV="1">
              <a:off x="1022052" y="180571"/>
              <a:ext cx="218025" cy="299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41" idx="0"/>
              <a:endCxn id="43" idx="4"/>
            </p:cNvCxnSpPr>
            <p:nvPr/>
          </p:nvCxnSpPr>
          <p:spPr>
            <a:xfrm flipV="1">
              <a:off x="883221" y="592486"/>
              <a:ext cx="88890" cy="163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49" idx="0"/>
              <a:endCxn id="41" idx="4"/>
            </p:cNvCxnSpPr>
            <p:nvPr/>
          </p:nvCxnSpPr>
          <p:spPr>
            <a:xfrm flipV="1">
              <a:off x="780100" y="937277"/>
              <a:ext cx="103121" cy="202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47" idx="1"/>
              <a:endCxn id="49" idx="4"/>
            </p:cNvCxnSpPr>
            <p:nvPr/>
          </p:nvCxnSpPr>
          <p:spPr>
            <a:xfrm flipH="1" flipV="1">
              <a:off x="780100" y="1391348"/>
              <a:ext cx="149248" cy="20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70" idx="1"/>
              <a:endCxn id="47" idx="4"/>
            </p:cNvCxnSpPr>
            <p:nvPr/>
          </p:nvCxnSpPr>
          <p:spPr>
            <a:xfrm flipH="1" flipV="1">
              <a:off x="996622" y="1743951"/>
              <a:ext cx="147451" cy="3376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73" idx="2"/>
              <a:endCxn id="70" idx="5"/>
            </p:cNvCxnSpPr>
            <p:nvPr/>
          </p:nvCxnSpPr>
          <p:spPr>
            <a:xfrm flipH="1" flipV="1">
              <a:off x="1261868" y="2196639"/>
              <a:ext cx="287101" cy="38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71" idx="2"/>
              <a:endCxn id="73" idx="6"/>
            </p:cNvCxnSpPr>
            <p:nvPr/>
          </p:nvCxnSpPr>
          <p:spPr>
            <a:xfrm flipH="1">
              <a:off x="1655435" y="2221630"/>
              <a:ext cx="356085" cy="13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7" idx="2"/>
              <a:endCxn id="71" idx="6"/>
            </p:cNvCxnSpPr>
            <p:nvPr/>
          </p:nvCxnSpPr>
          <p:spPr>
            <a:xfrm flipH="1">
              <a:off x="2150598" y="2117616"/>
              <a:ext cx="166974" cy="104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72" idx="2"/>
              <a:endCxn id="57" idx="6"/>
            </p:cNvCxnSpPr>
            <p:nvPr/>
          </p:nvCxnSpPr>
          <p:spPr>
            <a:xfrm flipH="1" flipV="1">
              <a:off x="2404781" y="2117616"/>
              <a:ext cx="206985" cy="108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2" idx="0"/>
            </p:cNvCxnSpPr>
            <p:nvPr/>
          </p:nvCxnSpPr>
          <p:spPr>
            <a:xfrm flipH="1" flipV="1">
              <a:off x="2640361" y="1883428"/>
              <a:ext cx="61026" cy="253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57" idx="0"/>
              <a:endCxn id="16" idx="1"/>
            </p:cNvCxnSpPr>
            <p:nvPr/>
          </p:nvCxnSpPr>
          <p:spPr>
            <a:xfrm flipH="1" flipV="1">
              <a:off x="2179430" y="1753160"/>
              <a:ext cx="181747" cy="318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69" idx="6"/>
              <a:endCxn id="16" idx="7"/>
            </p:cNvCxnSpPr>
            <p:nvPr/>
          </p:nvCxnSpPr>
          <p:spPr>
            <a:xfrm flipV="1">
              <a:off x="1886511" y="1753160"/>
              <a:ext cx="451195" cy="283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73" idx="7"/>
              <a:endCxn id="69" idx="3"/>
            </p:cNvCxnSpPr>
            <p:nvPr/>
          </p:nvCxnSpPr>
          <p:spPr>
            <a:xfrm flipV="1">
              <a:off x="1639843" y="2093755"/>
              <a:ext cx="104477" cy="103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73" idx="1"/>
              <a:endCxn id="48" idx="1"/>
            </p:cNvCxnSpPr>
            <p:nvPr/>
          </p:nvCxnSpPr>
          <p:spPr>
            <a:xfrm flipH="1" flipV="1">
              <a:off x="1257901" y="1757345"/>
              <a:ext cx="306660" cy="439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70" idx="7"/>
              <a:endCxn id="48" idx="7"/>
            </p:cNvCxnSpPr>
            <p:nvPr/>
          </p:nvCxnSpPr>
          <p:spPr>
            <a:xfrm flipV="1">
              <a:off x="1261868" y="1757345"/>
              <a:ext cx="188496" cy="324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48" idx="1"/>
            </p:cNvCxnSpPr>
            <p:nvPr/>
          </p:nvCxnSpPr>
          <p:spPr>
            <a:xfrm flipH="1" flipV="1">
              <a:off x="1087786" y="1696103"/>
              <a:ext cx="170115" cy="61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48" idx="0"/>
              <a:endCxn id="45" idx="4"/>
            </p:cNvCxnSpPr>
            <p:nvPr/>
          </p:nvCxnSpPr>
          <p:spPr>
            <a:xfrm flipV="1">
              <a:off x="1354133" y="1426227"/>
              <a:ext cx="49967" cy="293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48" idx="7"/>
              <a:endCxn id="46" idx="3"/>
            </p:cNvCxnSpPr>
            <p:nvPr/>
          </p:nvCxnSpPr>
          <p:spPr>
            <a:xfrm flipV="1">
              <a:off x="1450364" y="1582889"/>
              <a:ext cx="200173" cy="174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48" idx="6"/>
              <a:endCxn id="16" idx="2"/>
            </p:cNvCxnSpPr>
            <p:nvPr/>
          </p:nvCxnSpPr>
          <p:spPr>
            <a:xfrm flipV="1">
              <a:off x="1490224" y="1833421"/>
              <a:ext cx="656426" cy="14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46" idx="4"/>
              <a:endCxn id="69" idx="0"/>
            </p:cNvCxnSpPr>
            <p:nvPr/>
          </p:nvCxnSpPr>
          <p:spPr>
            <a:xfrm>
              <a:off x="1715464" y="1609219"/>
              <a:ext cx="87754" cy="345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45" idx="5"/>
              <a:endCxn id="69" idx="1"/>
            </p:cNvCxnSpPr>
            <p:nvPr/>
          </p:nvCxnSpPr>
          <p:spPr>
            <a:xfrm>
              <a:off x="1471373" y="1401053"/>
              <a:ext cx="272947" cy="577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48" idx="5"/>
              <a:endCxn id="69" idx="2"/>
            </p:cNvCxnSpPr>
            <p:nvPr/>
          </p:nvCxnSpPr>
          <p:spPr>
            <a:xfrm>
              <a:off x="1450364" y="1938073"/>
              <a:ext cx="269560" cy="98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6" idx="6"/>
              <a:endCxn id="54" idx="2"/>
            </p:cNvCxnSpPr>
            <p:nvPr/>
          </p:nvCxnSpPr>
          <p:spPr>
            <a:xfrm flipV="1">
              <a:off x="2370486" y="1817249"/>
              <a:ext cx="204228" cy="1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" idx="5"/>
              <a:endCxn id="72" idx="1"/>
            </p:cNvCxnSpPr>
            <p:nvPr/>
          </p:nvCxnSpPr>
          <p:spPr>
            <a:xfrm>
              <a:off x="2337706" y="1913682"/>
              <a:ext cx="300309" cy="249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72" idx="6"/>
              <a:endCxn id="10" idx="2"/>
            </p:cNvCxnSpPr>
            <p:nvPr/>
          </p:nvCxnSpPr>
          <p:spPr>
            <a:xfrm flipV="1">
              <a:off x="2791007" y="2108853"/>
              <a:ext cx="300204" cy="1174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72" idx="7"/>
              <a:endCxn id="55" idx="3"/>
            </p:cNvCxnSpPr>
            <p:nvPr/>
          </p:nvCxnSpPr>
          <p:spPr>
            <a:xfrm flipV="1">
              <a:off x="2764758" y="1727644"/>
              <a:ext cx="497388" cy="435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0" idx="0"/>
            </p:cNvCxnSpPr>
            <p:nvPr/>
          </p:nvCxnSpPr>
          <p:spPr>
            <a:xfrm flipV="1">
              <a:off x="3226149" y="1750078"/>
              <a:ext cx="58737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0" idx="1"/>
              <a:endCxn id="53" idx="5"/>
            </p:cNvCxnSpPr>
            <p:nvPr/>
          </p:nvCxnSpPr>
          <p:spPr>
            <a:xfrm flipH="1" flipV="1">
              <a:off x="2861054" y="1569117"/>
              <a:ext cx="269679" cy="445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endCxn id="54" idx="5"/>
            </p:cNvCxnSpPr>
            <p:nvPr/>
          </p:nvCxnSpPr>
          <p:spPr>
            <a:xfrm flipH="1" flipV="1">
              <a:off x="2669707" y="1856887"/>
              <a:ext cx="538979" cy="26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54" idx="0"/>
              <a:endCxn id="53" idx="3"/>
            </p:cNvCxnSpPr>
            <p:nvPr/>
          </p:nvCxnSpPr>
          <p:spPr>
            <a:xfrm flipV="1">
              <a:off x="2630360" y="1569117"/>
              <a:ext cx="106673" cy="192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54" idx="1"/>
              <a:endCxn id="17" idx="5"/>
            </p:cNvCxnSpPr>
            <p:nvPr/>
          </p:nvCxnSpPr>
          <p:spPr>
            <a:xfrm flipH="1" flipV="1">
              <a:off x="2454366" y="1475530"/>
              <a:ext cx="136646" cy="302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6" idx="4"/>
              <a:endCxn id="17" idx="4"/>
            </p:cNvCxnSpPr>
            <p:nvPr/>
          </p:nvCxnSpPr>
          <p:spPr>
            <a:xfrm flipV="1">
              <a:off x="2258568" y="1508775"/>
              <a:ext cx="114696" cy="43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6" idx="1"/>
              <a:endCxn id="46" idx="5"/>
            </p:cNvCxnSpPr>
            <p:nvPr/>
          </p:nvCxnSpPr>
          <p:spPr>
            <a:xfrm flipH="1" flipV="1">
              <a:off x="1780390" y="1582889"/>
              <a:ext cx="399040" cy="170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6" idx="0"/>
              <a:endCxn id="50" idx="4"/>
            </p:cNvCxnSpPr>
            <p:nvPr/>
          </p:nvCxnSpPr>
          <p:spPr>
            <a:xfrm flipH="1" flipV="1">
              <a:off x="2133597" y="1019827"/>
              <a:ext cx="124971" cy="700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69" idx="0"/>
              <a:endCxn id="50" idx="4"/>
            </p:cNvCxnSpPr>
            <p:nvPr/>
          </p:nvCxnSpPr>
          <p:spPr>
            <a:xfrm flipV="1">
              <a:off x="1803218" y="1019827"/>
              <a:ext cx="330379" cy="935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" idx="1"/>
            </p:cNvCxnSpPr>
            <p:nvPr/>
          </p:nvCxnSpPr>
          <p:spPr>
            <a:xfrm flipH="1" flipV="1">
              <a:off x="1830736" y="1057927"/>
              <a:ext cx="348694" cy="695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46" idx="0"/>
            </p:cNvCxnSpPr>
            <p:nvPr/>
          </p:nvCxnSpPr>
          <p:spPr>
            <a:xfrm flipV="1">
              <a:off x="1715464" y="1061103"/>
              <a:ext cx="77172" cy="368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46" idx="7"/>
              <a:endCxn id="50" idx="3"/>
            </p:cNvCxnSpPr>
            <p:nvPr/>
          </p:nvCxnSpPr>
          <p:spPr>
            <a:xfrm flipV="1">
              <a:off x="1780390" y="986582"/>
              <a:ext cx="272104" cy="469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46" idx="6"/>
              <a:endCxn id="17" idx="2"/>
            </p:cNvCxnSpPr>
            <p:nvPr/>
          </p:nvCxnSpPr>
          <p:spPr>
            <a:xfrm flipV="1">
              <a:off x="1807284" y="1395269"/>
              <a:ext cx="451283" cy="124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7" idx="0"/>
              <a:endCxn id="50" idx="5"/>
            </p:cNvCxnSpPr>
            <p:nvPr/>
          </p:nvCxnSpPr>
          <p:spPr>
            <a:xfrm flipH="1" flipV="1">
              <a:off x="2214699" y="986582"/>
              <a:ext cx="158565" cy="295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7" idx="0"/>
              <a:endCxn id="51" idx="4"/>
            </p:cNvCxnSpPr>
            <p:nvPr/>
          </p:nvCxnSpPr>
          <p:spPr>
            <a:xfrm flipV="1">
              <a:off x="2373264" y="690029"/>
              <a:ext cx="7746" cy="591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7" idx="7"/>
              <a:endCxn id="52" idx="3"/>
            </p:cNvCxnSpPr>
            <p:nvPr/>
          </p:nvCxnSpPr>
          <p:spPr>
            <a:xfrm flipV="1">
              <a:off x="2454366" y="1114430"/>
              <a:ext cx="62197" cy="200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52" idx="0"/>
            </p:cNvCxnSpPr>
            <p:nvPr/>
          </p:nvCxnSpPr>
          <p:spPr>
            <a:xfrm flipH="1" flipV="1">
              <a:off x="2424462" y="689628"/>
              <a:ext cx="122572" cy="350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52" idx="7"/>
              <a:endCxn id="18" idx="3"/>
            </p:cNvCxnSpPr>
            <p:nvPr/>
          </p:nvCxnSpPr>
          <p:spPr>
            <a:xfrm flipV="1">
              <a:off x="2577505" y="796161"/>
              <a:ext cx="314653" cy="256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53" idx="1"/>
              <a:endCxn id="52" idx="5"/>
            </p:cNvCxnSpPr>
            <p:nvPr/>
          </p:nvCxnSpPr>
          <p:spPr>
            <a:xfrm flipH="1" flipV="1">
              <a:off x="2577505" y="1114430"/>
              <a:ext cx="159528" cy="331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55" idx="1"/>
              <a:endCxn id="52" idx="6"/>
            </p:cNvCxnSpPr>
            <p:nvPr/>
          </p:nvCxnSpPr>
          <p:spPr>
            <a:xfrm flipH="1" flipV="1">
              <a:off x="2590126" y="1083491"/>
              <a:ext cx="672020" cy="565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2" idx="4"/>
              <a:endCxn id="55" idx="0"/>
            </p:cNvCxnSpPr>
            <p:nvPr/>
          </p:nvCxnSpPr>
          <p:spPr>
            <a:xfrm flipH="1">
              <a:off x="3304444" y="1226202"/>
              <a:ext cx="178986" cy="40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2" idx="3"/>
              <a:endCxn id="72" idx="7"/>
            </p:cNvCxnSpPr>
            <p:nvPr/>
          </p:nvCxnSpPr>
          <p:spPr>
            <a:xfrm flipH="1">
              <a:off x="2764758" y="1198769"/>
              <a:ext cx="652518" cy="964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53" idx="2"/>
              <a:endCxn id="16" idx="7"/>
            </p:cNvCxnSpPr>
            <p:nvPr/>
          </p:nvCxnSpPr>
          <p:spPr>
            <a:xfrm flipH="1">
              <a:off x="2337706" y="1507300"/>
              <a:ext cx="373642" cy="245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55" idx="5"/>
              <a:endCxn id="7" idx="1"/>
            </p:cNvCxnSpPr>
            <p:nvPr/>
          </p:nvCxnSpPr>
          <p:spPr>
            <a:xfrm>
              <a:off x="3346741" y="1727644"/>
              <a:ext cx="245072" cy="447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36" idx="2"/>
              <a:endCxn id="40" idx="6"/>
            </p:cNvCxnSpPr>
            <p:nvPr/>
          </p:nvCxnSpPr>
          <p:spPr>
            <a:xfrm flipH="1" flipV="1">
              <a:off x="1352151" y="852242"/>
              <a:ext cx="375908" cy="12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45" idx="1"/>
              <a:endCxn id="41" idx="5"/>
            </p:cNvCxnSpPr>
            <p:nvPr/>
          </p:nvCxnSpPr>
          <p:spPr>
            <a:xfrm flipH="1" flipV="1">
              <a:off x="946076" y="910701"/>
              <a:ext cx="390750" cy="368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47" idx="0"/>
              <a:endCxn id="41" idx="4"/>
            </p:cNvCxnSpPr>
            <p:nvPr/>
          </p:nvCxnSpPr>
          <p:spPr>
            <a:xfrm flipH="1" flipV="1">
              <a:off x="883221" y="937277"/>
              <a:ext cx="113401" cy="63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45" idx="2"/>
              <a:endCxn id="49" idx="6"/>
            </p:cNvCxnSpPr>
            <p:nvPr/>
          </p:nvCxnSpPr>
          <p:spPr>
            <a:xfrm flipH="1" flipV="1">
              <a:off x="913896" y="1265801"/>
              <a:ext cx="395064" cy="744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40" idx="3"/>
              <a:endCxn id="49" idx="7"/>
            </p:cNvCxnSpPr>
            <p:nvPr/>
          </p:nvCxnSpPr>
          <p:spPr>
            <a:xfrm flipH="1">
              <a:off x="874708" y="943095"/>
              <a:ext cx="248504" cy="233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45" idx="3"/>
              <a:endCxn id="47" idx="7"/>
            </p:cNvCxnSpPr>
            <p:nvPr/>
          </p:nvCxnSpPr>
          <p:spPr>
            <a:xfrm flipH="1">
              <a:off x="1063895" y="1401053"/>
              <a:ext cx="272931" cy="196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40" idx="4"/>
              <a:endCxn id="45" idx="0"/>
            </p:cNvCxnSpPr>
            <p:nvPr/>
          </p:nvCxnSpPr>
          <p:spPr>
            <a:xfrm>
              <a:off x="1218042" y="980727"/>
              <a:ext cx="186058" cy="273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44" idx="4"/>
              <a:endCxn id="45" idx="0"/>
            </p:cNvCxnSpPr>
            <p:nvPr/>
          </p:nvCxnSpPr>
          <p:spPr>
            <a:xfrm flipH="1">
              <a:off x="1404100" y="685496"/>
              <a:ext cx="204087" cy="5688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36" idx="3"/>
              <a:endCxn id="45" idx="7"/>
            </p:cNvCxnSpPr>
            <p:nvPr/>
          </p:nvCxnSpPr>
          <p:spPr>
            <a:xfrm flipH="1">
              <a:off x="1471373" y="1033214"/>
              <a:ext cx="278722" cy="246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81" idx="3"/>
              <a:endCxn id="85" idx="0"/>
            </p:cNvCxnSpPr>
            <p:nvPr/>
          </p:nvCxnSpPr>
          <p:spPr>
            <a:xfrm flipH="1">
              <a:off x="4264419" y="2722383"/>
              <a:ext cx="126563" cy="556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82" idx="3"/>
              <a:endCxn id="85" idx="7"/>
            </p:cNvCxnSpPr>
            <p:nvPr/>
          </p:nvCxnSpPr>
          <p:spPr>
            <a:xfrm flipH="1">
              <a:off x="4356989" y="3070872"/>
              <a:ext cx="383816" cy="246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82" idx="3"/>
              <a:endCxn id="96" idx="7"/>
            </p:cNvCxnSpPr>
            <p:nvPr/>
          </p:nvCxnSpPr>
          <p:spPr>
            <a:xfrm flipH="1">
              <a:off x="4195777" y="3070872"/>
              <a:ext cx="545028" cy="963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87" idx="2"/>
              <a:endCxn id="86" idx="6"/>
            </p:cNvCxnSpPr>
            <p:nvPr/>
          </p:nvCxnSpPr>
          <p:spPr>
            <a:xfrm flipH="1">
              <a:off x="4135649" y="3679058"/>
              <a:ext cx="475473" cy="91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89" idx="2"/>
              <a:endCxn id="88" idx="6"/>
            </p:cNvCxnSpPr>
            <p:nvPr/>
          </p:nvCxnSpPr>
          <p:spPr>
            <a:xfrm flipH="1">
              <a:off x="4976324" y="3351975"/>
              <a:ext cx="289513" cy="123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endCxn id="88" idx="6"/>
            </p:cNvCxnSpPr>
            <p:nvPr/>
          </p:nvCxnSpPr>
          <p:spPr>
            <a:xfrm flipH="1" flipV="1">
              <a:off x="4976324" y="3475491"/>
              <a:ext cx="626313" cy="131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93" idx="3"/>
              <a:endCxn id="92" idx="7"/>
            </p:cNvCxnSpPr>
            <p:nvPr/>
          </p:nvCxnSpPr>
          <p:spPr>
            <a:xfrm flipH="1">
              <a:off x="5343454" y="3193740"/>
              <a:ext cx="306005" cy="3870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93" idx="4"/>
              <a:endCxn id="100" idx="0"/>
            </p:cNvCxnSpPr>
            <p:nvPr/>
          </p:nvCxnSpPr>
          <p:spPr>
            <a:xfrm>
              <a:off x="5704272" y="3216847"/>
              <a:ext cx="18431" cy="268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3" idx="5"/>
              <a:endCxn id="91" idx="6"/>
            </p:cNvCxnSpPr>
            <p:nvPr/>
          </p:nvCxnSpPr>
          <p:spPr>
            <a:xfrm>
              <a:off x="5759084" y="3193740"/>
              <a:ext cx="400128" cy="235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89" idx="6"/>
              <a:endCxn id="91" idx="2"/>
            </p:cNvCxnSpPr>
            <p:nvPr/>
          </p:nvCxnSpPr>
          <p:spPr>
            <a:xfrm>
              <a:off x="5392261" y="3351975"/>
              <a:ext cx="640527" cy="7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82" idx="5"/>
              <a:endCxn id="89" idx="1"/>
            </p:cNvCxnSpPr>
            <p:nvPr/>
          </p:nvCxnSpPr>
          <p:spPr>
            <a:xfrm>
              <a:off x="4867548" y="3070872"/>
              <a:ext cx="416803" cy="234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85" idx="5"/>
              <a:endCxn id="87" idx="1"/>
            </p:cNvCxnSpPr>
            <p:nvPr/>
          </p:nvCxnSpPr>
          <p:spPr>
            <a:xfrm>
              <a:off x="4356989" y="3502122"/>
              <a:ext cx="274501" cy="129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85" idx="3"/>
              <a:endCxn id="86" idx="0"/>
            </p:cNvCxnSpPr>
            <p:nvPr/>
          </p:nvCxnSpPr>
          <p:spPr>
            <a:xfrm flipH="1">
              <a:off x="4066110" y="3502122"/>
              <a:ext cx="105738" cy="201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85" idx="4"/>
              <a:endCxn id="96" idx="0"/>
            </p:cNvCxnSpPr>
            <p:nvPr/>
          </p:nvCxnSpPr>
          <p:spPr>
            <a:xfrm flipH="1">
              <a:off x="4132406" y="3540353"/>
              <a:ext cx="132013" cy="466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78" idx="5"/>
              <a:endCxn id="85" idx="1"/>
            </p:cNvCxnSpPr>
            <p:nvPr/>
          </p:nvCxnSpPr>
          <p:spPr>
            <a:xfrm>
              <a:off x="3973779" y="2929880"/>
              <a:ext cx="198069" cy="387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78" idx="4"/>
              <a:endCxn id="77" idx="7"/>
            </p:cNvCxnSpPr>
            <p:nvPr/>
          </p:nvCxnSpPr>
          <p:spPr>
            <a:xfrm flipH="1">
              <a:off x="3854840" y="2943407"/>
              <a:ext cx="88106" cy="185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82" idx="5"/>
              <a:endCxn id="88" idx="0"/>
            </p:cNvCxnSpPr>
            <p:nvPr/>
          </p:nvCxnSpPr>
          <p:spPr>
            <a:xfrm>
              <a:off x="4867548" y="3070872"/>
              <a:ext cx="50241" cy="343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90" idx="3"/>
              <a:endCxn id="88" idx="7"/>
            </p:cNvCxnSpPr>
            <p:nvPr/>
          </p:nvCxnSpPr>
          <p:spPr>
            <a:xfrm flipH="1">
              <a:off x="4959179" y="2795263"/>
              <a:ext cx="322421" cy="636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80" idx="4"/>
              <a:endCxn id="89" idx="1"/>
            </p:cNvCxnSpPr>
            <p:nvPr/>
          </p:nvCxnSpPr>
          <p:spPr>
            <a:xfrm>
              <a:off x="5044880" y="2646310"/>
              <a:ext cx="239471" cy="658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80" idx="3"/>
              <a:endCxn id="82" idx="7"/>
            </p:cNvCxnSpPr>
            <p:nvPr/>
          </p:nvCxnSpPr>
          <p:spPr>
            <a:xfrm flipH="1">
              <a:off x="4867548" y="2622800"/>
              <a:ext cx="120379" cy="317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1" idx="4"/>
              <a:endCxn id="87" idx="0"/>
            </p:cNvCxnSpPr>
            <p:nvPr/>
          </p:nvCxnSpPr>
          <p:spPr>
            <a:xfrm>
              <a:off x="4447935" y="2745893"/>
              <a:ext cx="232726" cy="865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85" idx="6"/>
              <a:endCxn id="88" idx="2"/>
            </p:cNvCxnSpPr>
            <p:nvPr/>
          </p:nvCxnSpPr>
          <p:spPr>
            <a:xfrm>
              <a:off x="4395333" y="3409823"/>
              <a:ext cx="463920" cy="6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89" idx="0"/>
              <a:endCxn id="90" idx="4"/>
            </p:cNvCxnSpPr>
            <p:nvPr/>
          </p:nvCxnSpPr>
          <p:spPr>
            <a:xfrm flipH="1" flipV="1">
              <a:off x="5326298" y="2814664"/>
              <a:ext cx="2751" cy="471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00" idx="1"/>
              <a:endCxn id="90" idx="5"/>
            </p:cNvCxnSpPr>
            <p:nvPr/>
          </p:nvCxnSpPr>
          <p:spPr>
            <a:xfrm flipH="1" flipV="1">
              <a:off x="5370996" y="2795263"/>
              <a:ext cx="272580" cy="72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93" idx="1"/>
            </p:cNvCxnSpPr>
            <p:nvPr/>
          </p:nvCxnSpPr>
          <p:spPr>
            <a:xfrm flipH="1" flipV="1">
              <a:off x="5374036" y="2801003"/>
              <a:ext cx="275423" cy="281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93" idx="0"/>
              <a:endCxn id="106" idx="4"/>
            </p:cNvCxnSpPr>
            <p:nvPr/>
          </p:nvCxnSpPr>
          <p:spPr>
            <a:xfrm flipH="1" flipV="1">
              <a:off x="5606340" y="2662265"/>
              <a:ext cx="97932" cy="39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93" idx="7"/>
              <a:endCxn id="94" idx="3"/>
            </p:cNvCxnSpPr>
            <p:nvPr/>
          </p:nvCxnSpPr>
          <p:spPr>
            <a:xfrm flipV="1">
              <a:off x="5759084" y="2811779"/>
              <a:ext cx="131422" cy="27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93" idx="6"/>
              <a:endCxn id="101" idx="3"/>
            </p:cNvCxnSpPr>
            <p:nvPr/>
          </p:nvCxnSpPr>
          <p:spPr>
            <a:xfrm flipV="1">
              <a:off x="5781788" y="3020298"/>
              <a:ext cx="383258" cy="117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106" idx="0"/>
              <a:endCxn id="83" idx="4"/>
            </p:cNvCxnSpPr>
            <p:nvPr/>
          </p:nvCxnSpPr>
          <p:spPr>
            <a:xfrm flipH="1" flipV="1">
              <a:off x="5497290" y="2461449"/>
              <a:ext cx="109050" cy="14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90" idx="0"/>
              <a:endCxn id="83" idx="3"/>
            </p:cNvCxnSpPr>
            <p:nvPr/>
          </p:nvCxnSpPr>
          <p:spPr>
            <a:xfrm flipV="1">
              <a:off x="5326298" y="2430846"/>
              <a:ext cx="97814" cy="251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8" idx="6"/>
              <a:endCxn id="83" idx="2"/>
            </p:cNvCxnSpPr>
            <p:nvPr/>
          </p:nvCxnSpPr>
          <p:spPr>
            <a:xfrm flipV="1">
              <a:off x="4751736" y="2356963"/>
              <a:ext cx="642065" cy="24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80" idx="6"/>
              <a:endCxn id="83" idx="3"/>
            </p:cNvCxnSpPr>
            <p:nvPr/>
          </p:nvCxnSpPr>
          <p:spPr>
            <a:xfrm flipV="1">
              <a:off x="5125422" y="2430846"/>
              <a:ext cx="298690" cy="1351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80" idx="5"/>
              <a:endCxn id="8" idx="5"/>
            </p:cNvCxnSpPr>
            <p:nvPr/>
          </p:nvCxnSpPr>
          <p:spPr>
            <a:xfrm flipH="1" flipV="1">
              <a:off x="4708494" y="2480686"/>
              <a:ext cx="393338" cy="142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82" idx="0"/>
              <a:endCxn id="8" idx="0"/>
            </p:cNvCxnSpPr>
            <p:nvPr/>
          </p:nvCxnSpPr>
          <p:spPr>
            <a:xfrm flipH="1" flipV="1">
              <a:off x="4604099" y="2242203"/>
              <a:ext cx="200078" cy="670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82" idx="2"/>
              <a:endCxn id="78" idx="6"/>
            </p:cNvCxnSpPr>
            <p:nvPr/>
          </p:nvCxnSpPr>
          <p:spPr>
            <a:xfrm flipH="1" flipV="1">
              <a:off x="3986550" y="2897222"/>
              <a:ext cx="728006" cy="1081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81" idx="1"/>
              <a:endCxn id="79" idx="4"/>
            </p:cNvCxnSpPr>
            <p:nvPr/>
          </p:nvCxnSpPr>
          <p:spPr>
            <a:xfrm flipH="1" flipV="1">
              <a:off x="4252070" y="2259533"/>
              <a:ext cx="138912" cy="349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81" idx="0"/>
              <a:endCxn id="8" idx="3"/>
            </p:cNvCxnSpPr>
            <p:nvPr/>
          </p:nvCxnSpPr>
          <p:spPr>
            <a:xfrm flipV="1">
              <a:off x="4447935" y="2480686"/>
              <a:ext cx="51768" cy="104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8" idx="1"/>
              <a:endCxn id="79" idx="5"/>
            </p:cNvCxnSpPr>
            <p:nvPr/>
          </p:nvCxnSpPr>
          <p:spPr>
            <a:xfrm flipH="1" flipV="1">
              <a:off x="4309022" y="2236023"/>
              <a:ext cx="190681" cy="470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8" idx="0"/>
              <a:endCxn id="19" idx="4"/>
            </p:cNvCxnSpPr>
            <p:nvPr/>
          </p:nvCxnSpPr>
          <p:spPr>
            <a:xfrm flipV="1">
              <a:off x="4604099" y="1965978"/>
              <a:ext cx="46831" cy="276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8" idx="7"/>
              <a:endCxn id="20" idx="3"/>
            </p:cNvCxnSpPr>
            <p:nvPr/>
          </p:nvCxnSpPr>
          <p:spPr>
            <a:xfrm flipV="1">
              <a:off x="4708494" y="2110091"/>
              <a:ext cx="180293" cy="173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80" idx="0"/>
              <a:endCxn id="20" idx="4"/>
            </p:cNvCxnSpPr>
            <p:nvPr/>
          </p:nvCxnSpPr>
          <p:spPr>
            <a:xfrm flipH="1" flipV="1">
              <a:off x="4961965" y="2140694"/>
              <a:ext cx="82915" cy="345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80" idx="1"/>
              <a:endCxn id="19" idx="5"/>
            </p:cNvCxnSpPr>
            <p:nvPr/>
          </p:nvCxnSpPr>
          <p:spPr>
            <a:xfrm flipH="1" flipV="1">
              <a:off x="4722211" y="1935988"/>
              <a:ext cx="265716" cy="5732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83" idx="1"/>
              <a:endCxn id="20" idx="5"/>
            </p:cNvCxnSpPr>
            <p:nvPr/>
          </p:nvCxnSpPr>
          <p:spPr>
            <a:xfrm flipH="1" flipV="1">
              <a:off x="5035142" y="2110091"/>
              <a:ext cx="388970" cy="1729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83" idx="0"/>
              <a:endCxn id="84" idx="4"/>
            </p:cNvCxnSpPr>
            <p:nvPr/>
          </p:nvCxnSpPr>
          <p:spPr>
            <a:xfrm flipV="1">
              <a:off x="5497290" y="2022956"/>
              <a:ext cx="122690" cy="229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05" idx="3"/>
              <a:endCxn id="106" idx="0"/>
            </p:cNvCxnSpPr>
            <p:nvPr/>
          </p:nvCxnSpPr>
          <p:spPr>
            <a:xfrm flipH="1">
              <a:off x="5606340" y="2392938"/>
              <a:ext cx="215615" cy="209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106" idx="2"/>
              <a:endCxn id="90" idx="7"/>
            </p:cNvCxnSpPr>
            <p:nvPr/>
          </p:nvCxnSpPr>
          <p:spPr>
            <a:xfrm flipH="1">
              <a:off x="5370996" y="2632340"/>
              <a:ext cx="205142" cy="69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90" idx="1"/>
              <a:endCxn id="80" idx="5"/>
            </p:cNvCxnSpPr>
            <p:nvPr/>
          </p:nvCxnSpPr>
          <p:spPr>
            <a:xfrm flipH="1" flipV="1">
              <a:off x="5101832" y="2622800"/>
              <a:ext cx="179768" cy="78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90" idx="3"/>
              <a:endCxn id="82" idx="6"/>
            </p:cNvCxnSpPr>
            <p:nvPr/>
          </p:nvCxnSpPr>
          <p:spPr>
            <a:xfrm flipH="1">
              <a:off x="4893797" y="2795263"/>
              <a:ext cx="387803" cy="210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94" idx="2"/>
              <a:endCxn id="90" idx="6"/>
            </p:cNvCxnSpPr>
            <p:nvPr/>
          </p:nvCxnSpPr>
          <p:spPr>
            <a:xfrm flipH="1" flipV="1">
              <a:off x="5389510" y="2748427"/>
              <a:ext cx="475472" cy="1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94" idx="1"/>
              <a:endCxn id="83" idx="5"/>
            </p:cNvCxnSpPr>
            <p:nvPr/>
          </p:nvCxnSpPr>
          <p:spPr>
            <a:xfrm flipH="1" flipV="1">
              <a:off x="5570467" y="2430846"/>
              <a:ext cx="320039" cy="258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94" idx="0"/>
              <a:endCxn id="105" idx="5"/>
            </p:cNvCxnSpPr>
            <p:nvPr/>
          </p:nvCxnSpPr>
          <p:spPr>
            <a:xfrm flipH="1" flipV="1">
              <a:off x="5895788" y="2392938"/>
              <a:ext cx="56340" cy="270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94" idx="7"/>
              <a:endCxn id="108" idx="3"/>
            </p:cNvCxnSpPr>
            <p:nvPr/>
          </p:nvCxnSpPr>
          <p:spPr>
            <a:xfrm flipV="1">
              <a:off x="6013749" y="2294059"/>
              <a:ext cx="190910" cy="394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106" idx="6"/>
              <a:endCxn id="110" idx="2"/>
            </p:cNvCxnSpPr>
            <p:nvPr/>
          </p:nvCxnSpPr>
          <p:spPr>
            <a:xfrm flipV="1">
              <a:off x="5636542" y="2625738"/>
              <a:ext cx="695543" cy="6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88" idx="1"/>
              <a:endCxn id="81" idx="5"/>
            </p:cNvCxnSpPr>
            <p:nvPr/>
          </p:nvCxnSpPr>
          <p:spPr>
            <a:xfrm flipH="1" flipV="1">
              <a:off x="4504887" y="2722383"/>
              <a:ext cx="371511" cy="7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80" idx="6"/>
              <a:endCxn id="81" idx="6"/>
            </p:cNvCxnSpPr>
            <p:nvPr/>
          </p:nvCxnSpPr>
          <p:spPr>
            <a:xfrm flipH="1">
              <a:off x="4528477" y="2566043"/>
              <a:ext cx="596945" cy="99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4964337" y="2485776"/>
              <a:ext cx="161085" cy="160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78" name="Straight Connector 277"/>
            <p:cNvCxnSpPr>
              <a:stCxn id="44" idx="3"/>
              <a:endCxn id="40" idx="7"/>
            </p:cNvCxnSpPr>
            <p:nvPr/>
          </p:nvCxnSpPr>
          <p:spPr>
            <a:xfrm flipH="1">
              <a:off x="1312871" y="657928"/>
              <a:ext cx="226181" cy="103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8" idx="3"/>
              <a:endCxn id="40" idx="7"/>
            </p:cNvCxnSpPr>
            <p:nvPr/>
          </p:nvCxnSpPr>
          <p:spPr>
            <a:xfrm flipH="1">
              <a:off x="1312871" y="-169789"/>
              <a:ext cx="550583" cy="931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39" idx="4"/>
              <a:endCxn id="40" idx="0"/>
            </p:cNvCxnSpPr>
            <p:nvPr/>
          </p:nvCxnSpPr>
          <p:spPr>
            <a:xfrm flipH="1">
              <a:off x="1218042" y="-161959"/>
              <a:ext cx="378431" cy="885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9" idx="4"/>
              <a:endCxn id="44" idx="0"/>
            </p:cNvCxnSpPr>
            <p:nvPr/>
          </p:nvCxnSpPr>
          <p:spPr>
            <a:xfrm>
              <a:off x="1596473" y="-161959"/>
              <a:ext cx="11714" cy="65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42" idx="5"/>
              <a:endCxn id="44" idx="1"/>
            </p:cNvCxnSpPr>
            <p:nvPr/>
          </p:nvCxnSpPr>
          <p:spPr>
            <a:xfrm>
              <a:off x="1346476" y="180571"/>
              <a:ext cx="192576" cy="344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43" idx="6"/>
              <a:endCxn id="44" idx="2"/>
            </p:cNvCxnSpPr>
            <p:nvPr/>
          </p:nvCxnSpPr>
          <p:spPr>
            <a:xfrm>
              <a:off x="1042739" y="526361"/>
              <a:ext cx="467677" cy="65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43" idx="5"/>
              <a:endCxn id="40" idx="1"/>
            </p:cNvCxnSpPr>
            <p:nvPr/>
          </p:nvCxnSpPr>
          <p:spPr>
            <a:xfrm>
              <a:off x="1022052" y="573118"/>
              <a:ext cx="101160" cy="188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37" idx="3"/>
              <a:endCxn id="44" idx="7"/>
            </p:cNvCxnSpPr>
            <p:nvPr/>
          </p:nvCxnSpPr>
          <p:spPr>
            <a:xfrm flipH="1">
              <a:off x="1677321" y="400271"/>
              <a:ext cx="194588" cy="1245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8" idx="4"/>
              <a:endCxn id="37" idx="0"/>
            </p:cNvCxnSpPr>
            <p:nvPr/>
          </p:nvCxnSpPr>
          <p:spPr>
            <a:xfrm>
              <a:off x="1936699" y="-139798"/>
              <a:ext cx="40728" cy="293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9" idx="5"/>
              <a:endCxn id="37" idx="1"/>
            </p:cNvCxnSpPr>
            <p:nvPr/>
          </p:nvCxnSpPr>
          <p:spPr>
            <a:xfrm>
              <a:off x="1669718" y="-191950"/>
              <a:ext cx="202191" cy="387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42" idx="6"/>
              <a:endCxn id="37" idx="2"/>
            </p:cNvCxnSpPr>
            <p:nvPr/>
          </p:nvCxnSpPr>
          <p:spPr>
            <a:xfrm>
              <a:off x="1368512" y="128375"/>
              <a:ext cx="459690" cy="169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50" idx="0"/>
              <a:endCxn id="37" idx="4"/>
            </p:cNvCxnSpPr>
            <p:nvPr/>
          </p:nvCxnSpPr>
          <p:spPr>
            <a:xfrm flipH="1" flipV="1">
              <a:off x="1977427" y="442583"/>
              <a:ext cx="156170" cy="350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36" idx="0"/>
              <a:endCxn id="37" idx="4"/>
            </p:cNvCxnSpPr>
            <p:nvPr/>
          </p:nvCxnSpPr>
          <p:spPr>
            <a:xfrm flipV="1">
              <a:off x="1803295" y="442583"/>
              <a:ext cx="174132" cy="464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36" idx="1"/>
              <a:endCxn id="44" idx="5"/>
            </p:cNvCxnSpPr>
            <p:nvPr/>
          </p:nvCxnSpPr>
          <p:spPr>
            <a:xfrm flipH="1" flipV="1">
              <a:off x="1677321" y="657928"/>
              <a:ext cx="72774" cy="270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41" idx="7"/>
              <a:endCxn id="44" idx="2"/>
            </p:cNvCxnSpPr>
            <p:nvPr/>
          </p:nvCxnSpPr>
          <p:spPr>
            <a:xfrm flipV="1">
              <a:off x="946076" y="591374"/>
              <a:ext cx="564340" cy="191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41" idx="6"/>
              <a:endCxn id="40" idx="2"/>
            </p:cNvCxnSpPr>
            <p:nvPr/>
          </p:nvCxnSpPr>
          <p:spPr>
            <a:xfrm>
              <a:off x="972111" y="846542"/>
              <a:ext cx="111821" cy="5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40" idx="5"/>
              <a:endCxn id="46" idx="1"/>
            </p:cNvCxnSpPr>
            <p:nvPr/>
          </p:nvCxnSpPr>
          <p:spPr>
            <a:xfrm>
              <a:off x="1312871" y="943095"/>
              <a:ext cx="337666" cy="51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45" idx="6"/>
              <a:endCxn id="46" idx="2"/>
            </p:cNvCxnSpPr>
            <p:nvPr/>
          </p:nvCxnSpPr>
          <p:spPr>
            <a:xfrm>
              <a:off x="1499239" y="1340279"/>
              <a:ext cx="124404" cy="179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36" idx="5"/>
              <a:endCxn id="17" idx="1"/>
            </p:cNvCxnSpPr>
            <p:nvPr/>
          </p:nvCxnSpPr>
          <p:spPr>
            <a:xfrm>
              <a:off x="1856494" y="1033214"/>
              <a:ext cx="435667" cy="281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50" idx="6"/>
              <a:endCxn id="18" idx="2"/>
            </p:cNvCxnSpPr>
            <p:nvPr/>
          </p:nvCxnSpPr>
          <p:spPr>
            <a:xfrm flipV="1">
              <a:off x="2248293" y="723758"/>
              <a:ext cx="613526" cy="182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44" idx="5"/>
              <a:endCxn id="50" idx="1"/>
            </p:cNvCxnSpPr>
            <p:nvPr/>
          </p:nvCxnSpPr>
          <p:spPr>
            <a:xfrm>
              <a:off x="1677321" y="657928"/>
              <a:ext cx="375173" cy="168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36" idx="6"/>
              <a:endCxn id="50" idx="2"/>
            </p:cNvCxnSpPr>
            <p:nvPr/>
          </p:nvCxnSpPr>
          <p:spPr>
            <a:xfrm flipV="1">
              <a:off x="1878530" y="906321"/>
              <a:ext cx="140370" cy="74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44" idx="6"/>
              <a:endCxn id="51" idx="2"/>
            </p:cNvCxnSpPr>
            <p:nvPr/>
          </p:nvCxnSpPr>
          <p:spPr>
            <a:xfrm flipV="1">
              <a:off x="1705957" y="576523"/>
              <a:ext cx="560356" cy="14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>
              <a:stCxn id="37" idx="5"/>
              <a:endCxn id="51" idx="1"/>
            </p:cNvCxnSpPr>
            <p:nvPr/>
          </p:nvCxnSpPr>
          <p:spPr>
            <a:xfrm>
              <a:off x="2082944" y="400271"/>
              <a:ext cx="216963" cy="959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51" idx="5"/>
              <a:endCxn id="12" idx="2"/>
            </p:cNvCxnSpPr>
            <p:nvPr/>
          </p:nvCxnSpPr>
          <p:spPr>
            <a:xfrm>
              <a:off x="2462112" y="656784"/>
              <a:ext cx="927762" cy="47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52" idx="6"/>
              <a:endCxn id="12" idx="2"/>
            </p:cNvCxnSpPr>
            <p:nvPr/>
          </p:nvCxnSpPr>
          <p:spPr>
            <a:xfrm>
              <a:off x="2590126" y="1083491"/>
              <a:ext cx="799748" cy="4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17" idx="6"/>
              <a:endCxn id="12" idx="2"/>
            </p:cNvCxnSpPr>
            <p:nvPr/>
          </p:nvCxnSpPr>
          <p:spPr>
            <a:xfrm flipV="1">
              <a:off x="2487960" y="1132541"/>
              <a:ext cx="901914" cy="262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17" idx="6"/>
              <a:endCxn id="53" idx="2"/>
            </p:cNvCxnSpPr>
            <p:nvPr/>
          </p:nvCxnSpPr>
          <p:spPr>
            <a:xfrm>
              <a:off x="2487960" y="1395269"/>
              <a:ext cx="223388" cy="1120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53" idx="6"/>
              <a:endCxn id="55" idx="1"/>
            </p:cNvCxnSpPr>
            <p:nvPr/>
          </p:nvCxnSpPr>
          <p:spPr>
            <a:xfrm>
              <a:off x="2886739" y="1507300"/>
              <a:ext cx="375407" cy="141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53" idx="7"/>
              <a:endCxn id="12" idx="3"/>
            </p:cNvCxnSpPr>
            <p:nvPr/>
          </p:nvCxnSpPr>
          <p:spPr>
            <a:xfrm flipV="1">
              <a:off x="2861054" y="1198769"/>
              <a:ext cx="556222" cy="246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stCxn id="53" idx="0"/>
              <a:endCxn id="18" idx="4"/>
            </p:cNvCxnSpPr>
            <p:nvPr/>
          </p:nvCxnSpPr>
          <p:spPr>
            <a:xfrm flipV="1">
              <a:off x="2799044" y="826152"/>
              <a:ext cx="166359" cy="593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18" idx="7"/>
              <a:endCxn id="34" idx="3"/>
            </p:cNvCxnSpPr>
            <p:nvPr/>
          </p:nvCxnSpPr>
          <p:spPr>
            <a:xfrm flipV="1">
              <a:off x="3038648" y="441787"/>
              <a:ext cx="71606" cy="209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18" idx="0"/>
              <a:endCxn id="35" idx="4"/>
            </p:cNvCxnSpPr>
            <p:nvPr/>
          </p:nvCxnSpPr>
          <p:spPr>
            <a:xfrm flipH="1" flipV="1">
              <a:off x="2856983" y="121303"/>
              <a:ext cx="108420" cy="500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18" idx="2"/>
            </p:cNvCxnSpPr>
            <p:nvPr/>
          </p:nvCxnSpPr>
          <p:spPr>
            <a:xfrm flipH="1" flipV="1">
              <a:off x="2497487" y="603903"/>
              <a:ext cx="364332" cy="119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18" idx="1"/>
              <a:endCxn id="60" idx="5"/>
            </p:cNvCxnSpPr>
            <p:nvPr/>
          </p:nvCxnSpPr>
          <p:spPr>
            <a:xfrm flipH="1" flipV="1">
              <a:off x="2388545" y="32180"/>
              <a:ext cx="503613" cy="6191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5" idx="2"/>
              <a:endCxn id="37" idx="6"/>
            </p:cNvCxnSpPr>
            <p:nvPr/>
          </p:nvCxnSpPr>
          <p:spPr>
            <a:xfrm flipH="1">
              <a:off x="2126651" y="41630"/>
              <a:ext cx="648503" cy="256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5" idx="3"/>
              <a:endCxn id="51" idx="7"/>
            </p:cNvCxnSpPr>
            <p:nvPr/>
          </p:nvCxnSpPr>
          <p:spPr>
            <a:xfrm flipH="1">
              <a:off x="2462112" y="97967"/>
              <a:ext cx="337009" cy="398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60" idx="4"/>
              <a:endCxn id="51" idx="0"/>
            </p:cNvCxnSpPr>
            <p:nvPr/>
          </p:nvCxnSpPr>
          <p:spPr>
            <a:xfrm>
              <a:off x="2334707" y="54559"/>
              <a:ext cx="46303" cy="408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4" idx="2"/>
              <a:endCxn id="51" idx="6"/>
            </p:cNvCxnSpPr>
            <p:nvPr/>
          </p:nvCxnSpPr>
          <p:spPr>
            <a:xfrm flipH="1">
              <a:off x="2495706" y="389591"/>
              <a:ext cx="593873" cy="186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34" idx="4"/>
              <a:endCxn id="12" idx="1"/>
            </p:cNvCxnSpPr>
            <p:nvPr/>
          </p:nvCxnSpPr>
          <p:spPr>
            <a:xfrm>
              <a:off x="3160169" y="463407"/>
              <a:ext cx="257107" cy="602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18" idx="6"/>
              <a:endCxn id="22" idx="3"/>
            </p:cNvCxnSpPr>
            <p:nvPr/>
          </p:nvCxnSpPr>
          <p:spPr>
            <a:xfrm flipV="1">
              <a:off x="3068987" y="460759"/>
              <a:ext cx="450226" cy="262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18" idx="6"/>
              <a:endCxn id="13" idx="2"/>
            </p:cNvCxnSpPr>
            <p:nvPr/>
          </p:nvCxnSpPr>
          <p:spPr>
            <a:xfrm>
              <a:off x="3068987" y="723758"/>
              <a:ext cx="666749" cy="69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18" idx="5"/>
              <a:endCxn id="12" idx="1"/>
            </p:cNvCxnSpPr>
            <p:nvPr/>
          </p:nvCxnSpPr>
          <p:spPr>
            <a:xfrm>
              <a:off x="3038648" y="796161"/>
              <a:ext cx="378628" cy="2701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4" idx="5"/>
              <a:endCxn id="13" idx="5"/>
            </p:cNvCxnSpPr>
            <p:nvPr/>
          </p:nvCxnSpPr>
          <p:spPr>
            <a:xfrm>
              <a:off x="3210084" y="441787"/>
              <a:ext cx="780394" cy="453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4" idx="6"/>
              <a:endCxn id="22" idx="2"/>
            </p:cNvCxnSpPr>
            <p:nvPr/>
          </p:nvCxnSpPr>
          <p:spPr>
            <a:xfrm>
              <a:off x="3230759" y="389591"/>
              <a:ext cx="264524" cy="11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5" idx="5"/>
              <a:endCxn id="34" idx="1"/>
            </p:cNvCxnSpPr>
            <p:nvPr/>
          </p:nvCxnSpPr>
          <p:spPr>
            <a:xfrm>
              <a:off x="2914844" y="97967"/>
              <a:ext cx="195410" cy="239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23" idx="3"/>
              <a:endCxn id="34" idx="7"/>
            </p:cNvCxnSpPr>
            <p:nvPr/>
          </p:nvCxnSpPr>
          <p:spPr>
            <a:xfrm flipH="1">
              <a:off x="3210084" y="45445"/>
              <a:ext cx="194121" cy="29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59" idx="4"/>
              <a:endCxn id="35" idx="0"/>
            </p:cNvCxnSpPr>
            <p:nvPr/>
          </p:nvCxnSpPr>
          <p:spPr>
            <a:xfrm flipH="1">
              <a:off x="2856983" y="-306532"/>
              <a:ext cx="29756" cy="268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61" idx="2"/>
              <a:endCxn id="38" idx="6"/>
            </p:cNvCxnSpPr>
            <p:nvPr/>
          </p:nvCxnSpPr>
          <p:spPr>
            <a:xfrm flipH="1">
              <a:off x="2040283" y="-462831"/>
              <a:ext cx="375045" cy="220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68" idx="3"/>
              <a:endCxn id="38" idx="7"/>
            </p:cNvCxnSpPr>
            <p:nvPr/>
          </p:nvCxnSpPr>
          <p:spPr>
            <a:xfrm flipH="1">
              <a:off x="2009944" y="-560405"/>
              <a:ext cx="105096" cy="245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endCxn id="60" idx="0"/>
            </p:cNvCxnSpPr>
            <p:nvPr/>
          </p:nvCxnSpPr>
          <p:spPr>
            <a:xfrm>
              <a:off x="2202212" y="-532748"/>
              <a:ext cx="132495" cy="434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8" idx="5"/>
              <a:endCxn id="60" idx="1"/>
            </p:cNvCxnSpPr>
            <p:nvPr/>
          </p:nvCxnSpPr>
          <p:spPr>
            <a:xfrm>
              <a:off x="2009944" y="-169789"/>
              <a:ext cx="270925" cy="93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7" idx="7"/>
              <a:endCxn id="60" idx="3"/>
            </p:cNvCxnSpPr>
            <p:nvPr/>
          </p:nvCxnSpPr>
          <p:spPr>
            <a:xfrm flipV="1">
              <a:off x="2082944" y="32180"/>
              <a:ext cx="197925" cy="163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60" idx="0"/>
              <a:endCxn id="61" idx="4"/>
            </p:cNvCxnSpPr>
            <p:nvPr/>
          </p:nvCxnSpPr>
          <p:spPr>
            <a:xfrm flipV="1">
              <a:off x="2334707" y="-379622"/>
              <a:ext cx="169640" cy="281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60" idx="7"/>
              <a:endCxn id="59" idx="3"/>
            </p:cNvCxnSpPr>
            <p:nvPr/>
          </p:nvCxnSpPr>
          <p:spPr>
            <a:xfrm flipV="1">
              <a:off x="2388545" y="-328152"/>
              <a:ext cx="448279" cy="2522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5" idx="1"/>
            </p:cNvCxnSpPr>
            <p:nvPr/>
          </p:nvCxnSpPr>
          <p:spPr>
            <a:xfrm flipH="1" flipV="1">
              <a:off x="2560987" y="-389871"/>
              <a:ext cx="238134" cy="375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5" idx="2"/>
              <a:endCxn id="60" idx="6"/>
            </p:cNvCxnSpPr>
            <p:nvPr/>
          </p:nvCxnSpPr>
          <p:spPr>
            <a:xfrm flipH="1" flipV="1">
              <a:off x="2410846" y="-21847"/>
              <a:ext cx="364308" cy="634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51" idx="7"/>
              <a:endCxn id="59" idx="3"/>
            </p:cNvCxnSpPr>
            <p:nvPr/>
          </p:nvCxnSpPr>
          <p:spPr>
            <a:xfrm flipV="1">
              <a:off x="2462112" y="-328152"/>
              <a:ext cx="374712" cy="8244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24" idx="3"/>
              <a:endCxn id="35" idx="7"/>
            </p:cNvCxnSpPr>
            <p:nvPr/>
          </p:nvCxnSpPr>
          <p:spPr>
            <a:xfrm flipH="1">
              <a:off x="2914844" y="-299879"/>
              <a:ext cx="392567" cy="285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61" idx="1"/>
              <a:endCxn id="68" idx="6"/>
            </p:cNvCxnSpPr>
            <p:nvPr/>
          </p:nvCxnSpPr>
          <p:spPr>
            <a:xfrm flipH="1" flipV="1">
              <a:off x="2257332" y="-618170"/>
              <a:ext cx="184069" cy="96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62" idx="3"/>
              <a:endCxn id="61" idx="7"/>
            </p:cNvCxnSpPr>
            <p:nvPr/>
          </p:nvCxnSpPr>
          <p:spPr>
            <a:xfrm flipH="1">
              <a:off x="2567292" y="-716260"/>
              <a:ext cx="264591" cy="194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59" idx="2"/>
              <a:endCxn id="61" idx="6"/>
            </p:cNvCxnSpPr>
            <p:nvPr/>
          </p:nvCxnSpPr>
          <p:spPr>
            <a:xfrm flipH="1" flipV="1">
              <a:off x="2593365" y="-462831"/>
              <a:ext cx="222784" cy="82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24" idx="2"/>
              <a:endCxn id="59" idx="6"/>
            </p:cNvCxnSpPr>
            <p:nvPr/>
          </p:nvCxnSpPr>
          <p:spPr>
            <a:xfrm flipH="1" flipV="1">
              <a:off x="2957329" y="-380348"/>
              <a:ext cx="317848" cy="5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63" idx="3"/>
              <a:endCxn id="59" idx="7"/>
            </p:cNvCxnSpPr>
            <p:nvPr/>
          </p:nvCxnSpPr>
          <p:spPr>
            <a:xfrm flipH="1">
              <a:off x="2936654" y="-804252"/>
              <a:ext cx="276218" cy="371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62" idx="4"/>
              <a:endCxn id="59" idx="0"/>
            </p:cNvCxnSpPr>
            <p:nvPr/>
          </p:nvCxnSpPr>
          <p:spPr>
            <a:xfrm flipH="1">
              <a:off x="2886739" y="-690488"/>
              <a:ext cx="7449" cy="236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63" idx="4"/>
              <a:endCxn id="24" idx="0"/>
            </p:cNvCxnSpPr>
            <p:nvPr/>
          </p:nvCxnSpPr>
          <p:spPr>
            <a:xfrm>
              <a:off x="3275177" y="-778480"/>
              <a:ext cx="110053" cy="298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59" idx="5"/>
              <a:endCxn id="23" idx="1"/>
            </p:cNvCxnSpPr>
            <p:nvPr/>
          </p:nvCxnSpPr>
          <p:spPr>
            <a:xfrm>
              <a:off x="2936654" y="-328152"/>
              <a:ext cx="467551" cy="206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5" idx="6"/>
              <a:endCxn id="23" idx="2"/>
            </p:cNvCxnSpPr>
            <p:nvPr/>
          </p:nvCxnSpPr>
          <p:spPr>
            <a:xfrm flipV="1">
              <a:off x="2938811" y="-38042"/>
              <a:ext cx="431800" cy="79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5" idx="6"/>
              <a:endCxn id="22" idx="1"/>
            </p:cNvCxnSpPr>
            <p:nvPr/>
          </p:nvCxnSpPr>
          <p:spPr>
            <a:xfrm>
              <a:off x="2938811" y="41630"/>
              <a:ext cx="580402" cy="299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3" idx="4"/>
              <a:endCxn id="22" idx="0"/>
            </p:cNvCxnSpPr>
            <p:nvPr/>
          </p:nvCxnSpPr>
          <p:spPr>
            <a:xfrm>
              <a:off x="3485308" y="80027"/>
              <a:ext cx="91678" cy="235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26" idx="3"/>
              <a:endCxn id="22" idx="7"/>
            </p:cNvCxnSpPr>
            <p:nvPr/>
          </p:nvCxnSpPr>
          <p:spPr>
            <a:xfrm flipH="1">
              <a:off x="3634759" y="-222010"/>
              <a:ext cx="292293" cy="562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26" idx="3"/>
              <a:endCxn id="23" idx="6"/>
            </p:cNvCxnSpPr>
            <p:nvPr/>
          </p:nvCxnSpPr>
          <p:spPr>
            <a:xfrm flipH="1">
              <a:off x="3600004" y="-222010"/>
              <a:ext cx="327048" cy="183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26" idx="2"/>
              <a:endCxn id="24" idx="6"/>
            </p:cNvCxnSpPr>
            <p:nvPr/>
          </p:nvCxnSpPr>
          <p:spPr>
            <a:xfrm flipH="1" flipV="1">
              <a:off x="3495283" y="-374385"/>
              <a:ext cx="409575" cy="97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1" idx="1"/>
              <a:endCxn id="24" idx="5"/>
            </p:cNvCxnSpPr>
            <p:nvPr/>
          </p:nvCxnSpPr>
          <p:spPr>
            <a:xfrm flipH="1" flipV="1">
              <a:off x="3463049" y="-299879"/>
              <a:ext cx="614037" cy="563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1" idx="2"/>
              <a:endCxn id="23" idx="5"/>
            </p:cNvCxnSpPr>
            <p:nvPr/>
          </p:nvCxnSpPr>
          <p:spPr>
            <a:xfrm flipH="1" flipV="1">
              <a:off x="3566410" y="45445"/>
              <a:ext cx="490001" cy="270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23" idx="0"/>
              <a:endCxn id="24" idx="0"/>
            </p:cNvCxnSpPr>
            <p:nvPr/>
          </p:nvCxnSpPr>
          <p:spPr>
            <a:xfrm flipH="1" flipV="1">
              <a:off x="3385230" y="-479753"/>
              <a:ext cx="100078" cy="323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26" idx="1"/>
              <a:endCxn id="63" idx="5"/>
            </p:cNvCxnSpPr>
            <p:nvPr/>
          </p:nvCxnSpPr>
          <p:spPr>
            <a:xfrm flipH="1" flipV="1">
              <a:off x="3337482" y="-804252"/>
              <a:ext cx="589570" cy="472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24" idx="7"/>
              <a:endCxn id="67" idx="3"/>
            </p:cNvCxnSpPr>
            <p:nvPr/>
          </p:nvCxnSpPr>
          <p:spPr>
            <a:xfrm flipV="1">
              <a:off x="3463049" y="-844848"/>
              <a:ext cx="146832" cy="395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26" idx="1"/>
              <a:endCxn id="67" idx="4"/>
            </p:cNvCxnSpPr>
            <p:nvPr/>
          </p:nvCxnSpPr>
          <p:spPr>
            <a:xfrm flipH="1" flipV="1">
              <a:off x="3668821" y="-820921"/>
              <a:ext cx="258231" cy="489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26" idx="0"/>
              <a:endCxn id="65" idx="4"/>
            </p:cNvCxnSpPr>
            <p:nvPr/>
          </p:nvCxnSpPr>
          <p:spPr>
            <a:xfrm flipV="1">
              <a:off x="3980635" y="-674501"/>
              <a:ext cx="35652" cy="320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13" idx="0"/>
              <a:endCxn id="26" idx="4"/>
            </p:cNvCxnSpPr>
            <p:nvPr/>
          </p:nvCxnSpPr>
          <p:spPr>
            <a:xfrm flipV="1">
              <a:off x="3884961" y="-199373"/>
              <a:ext cx="95674" cy="84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1" idx="0"/>
            </p:cNvCxnSpPr>
            <p:nvPr/>
          </p:nvCxnSpPr>
          <p:spPr>
            <a:xfrm flipH="1" flipV="1">
              <a:off x="3983387" y="-189847"/>
              <a:ext cx="143614" cy="4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>
              <a:stCxn id="31" idx="0"/>
              <a:endCxn id="28" idx="4"/>
            </p:cNvCxnSpPr>
            <p:nvPr/>
          </p:nvCxnSpPr>
          <p:spPr>
            <a:xfrm flipV="1">
              <a:off x="4127001" y="-44798"/>
              <a:ext cx="173463" cy="286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28" idx="2"/>
              <a:endCxn id="26" idx="5"/>
            </p:cNvCxnSpPr>
            <p:nvPr/>
          </p:nvCxnSpPr>
          <p:spPr>
            <a:xfrm flipH="1" flipV="1">
              <a:off x="4034217" y="-222010"/>
              <a:ext cx="190470" cy="99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>
              <a:stCxn id="28" idx="0"/>
              <a:endCxn id="65" idx="5"/>
            </p:cNvCxnSpPr>
            <p:nvPr/>
          </p:nvCxnSpPr>
          <p:spPr>
            <a:xfrm flipH="1" flipV="1">
              <a:off x="4094106" y="-705362"/>
              <a:ext cx="206358" cy="5059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27" idx="1"/>
              <a:endCxn id="65" idx="6"/>
            </p:cNvCxnSpPr>
            <p:nvPr/>
          </p:nvCxnSpPr>
          <p:spPr>
            <a:xfrm flipH="1" flipV="1">
              <a:off x="4126340" y="-779868"/>
              <a:ext cx="521384" cy="286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stCxn id="27" idx="1"/>
              <a:endCxn id="66" idx="5"/>
            </p:cNvCxnSpPr>
            <p:nvPr/>
          </p:nvCxnSpPr>
          <p:spPr>
            <a:xfrm flipH="1" flipV="1">
              <a:off x="4411560" y="-859963"/>
              <a:ext cx="236164" cy="36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stCxn id="26" idx="7"/>
              <a:endCxn id="66" idx="3"/>
            </p:cNvCxnSpPr>
            <p:nvPr/>
          </p:nvCxnSpPr>
          <p:spPr>
            <a:xfrm flipV="1">
              <a:off x="4034217" y="-859963"/>
              <a:ext cx="221705" cy="528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>
              <a:stCxn id="26" idx="6"/>
              <a:endCxn id="27" idx="2"/>
            </p:cNvCxnSpPr>
            <p:nvPr/>
          </p:nvCxnSpPr>
          <p:spPr>
            <a:xfrm flipV="1">
              <a:off x="4056411" y="-438774"/>
              <a:ext cx="569119" cy="162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28" idx="7"/>
              <a:endCxn id="27" idx="3"/>
            </p:cNvCxnSpPr>
            <p:nvPr/>
          </p:nvCxnSpPr>
          <p:spPr>
            <a:xfrm flipV="1">
              <a:off x="4354046" y="-384124"/>
              <a:ext cx="293678" cy="20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28" idx="6"/>
              <a:endCxn id="29" idx="2"/>
            </p:cNvCxnSpPr>
            <p:nvPr/>
          </p:nvCxnSpPr>
          <p:spPr>
            <a:xfrm>
              <a:off x="4376240" y="-122085"/>
              <a:ext cx="236642" cy="85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stCxn id="31" idx="7"/>
              <a:endCxn id="29" idx="3"/>
            </p:cNvCxnSpPr>
            <p:nvPr/>
          </p:nvCxnSpPr>
          <p:spPr>
            <a:xfrm flipV="1">
              <a:off x="4176916" y="18396"/>
              <a:ext cx="458160" cy="245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13" idx="7"/>
              <a:endCxn id="29" idx="3"/>
            </p:cNvCxnSpPr>
            <p:nvPr/>
          </p:nvCxnSpPr>
          <p:spPr>
            <a:xfrm flipV="1">
              <a:off x="3990478" y="18396"/>
              <a:ext cx="644598" cy="672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>
              <a:endCxn id="31" idx="3"/>
            </p:cNvCxnSpPr>
            <p:nvPr/>
          </p:nvCxnSpPr>
          <p:spPr>
            <a:xfrm flipV="1">
              <a:off x="3834161" y="367971"/>
              <a:ext cx="242925" cy="569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13" idx="3"/>
              <a:endCxn id="33" idx="2"/>
            </p:cNvCxnSpPr>
            <p:nvPr/>
          </p:nvCxnSpPr>
          <p:spPr>
            <a:xfrm flipV="1">
              <a:off x="3779443" y="400704"/>
              <a:ext cx="823852" cy="494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13" idx="6"/>
              <a:endCxn id="21" idx="2"/>
            </p:cNvCxnSpPr>
            <p:nvPr/>
          </p:nvCxnSpPr>
          <p:spPr>
            <a:xfrm flipV="1">
              <a:off x="4034185" y="524530"/>
              <a:ext cx="717551" cy="268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stCxn id="27" idx="0"/>
              <a:endCxn id="64" idx="4"/>
            </p:cNvCxnSpPr>
            <p:nvPr/>
          </p:nvCxnSpPr>
          <p:spPr>
            <a:xfrm flipV="1">
              <a:off x="4701307" y="-808267"/>
              <a:ext cx="89332" cy="292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stCxn id="27" idx="6"/>
              <a:endCxn id="25" idx="2"/>
            </p:cNvCxnSpPr>
            <p:nvPr/>
          </p:nvCxnSpPr>
          <p:spPr>
            <a:xfrm flipV="1">
              <a:off x="4777083" y="-535418"/>
              <a:ext cx="476729" cy="96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stCxn id="29" idx="3"/>
              <a:endCxn id="25" idx="3"/>
            </p:cNvCxnSpPr>
            <p:nvPr/>
          </p:nvCxnSpPr>
          <p:spPr>
            <a:xfrm flipV="1">
              <a:off x="4635076" y="-425767"/>
              <a:ext cx="664240" cy="444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stCxn id="29" idx="6"/>
              <a:endCxn id="123" idx="2"/>
            </p:cNvCxnSpPr>
            <p:nvPr/>
          </p:nvCxnSpPr>
          <p:spPr>
            <a:xfrm>
              <a:off x="4764435" y="-36254"/>
              <a:ext cx="320942" cy="2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27" idx="5"/>
              <a:endCxn id="123" idx="1"/>
            </p:cNvCxnSpPr>
            <p:nvPr/>
          </p:nvCxnSpPr>
          <p:spPr>
            <a:xfrm>
              <a:off x="4754889" y="-384124"/>
              <a:ext cx="360444" cy="296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64" idx="5"/>
            </p:cNvCxnSpPr>
            <p:nvPr/>
          </p:nvCxnSpPr>
          <p:spPr>
            <a:xfrm>
              <a:off x="4849578" y="-832194"/>
              <a:ext cx="397458" cy="905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25" idx="7"/>
            </p:cNvCxnSpPr>
            <p:nvPr/>
          </p:nvCxnSpPr>
          <p:spPr>
            <a:xfrm flipH="1">
              <a:off x="5123211" y="-645069"/>
              <a:ext cx="395820" cy="7187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endCxn id="123" idx="6"/>
            </p:cNvCxnSpPr>
            <p:nvPr/>
          </p:nvCxnSpPr>
          <p:spPr>
            <a:xfrm flipH="1">
              <a:off x="5289927" y="-21573"/>
              <a:ext cx="284134" cy="5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/>
            <p:cNvSpPr/>
            <p:nvPr/>
          </p:nvSpPr>
          <p:spPr>
            <a:xfrm>
              <a:off x="5085377" y="-116577"/>
              <a:ext cx="204550" cy="20069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83" name="Straight Connector 382"/>
            <p:cNvCxnSpPr>
              <a:endCxn id="25" idx="1"/>
            </p:cNvCxnSpPr>
            <p:nvPr/>
          </p:nvCxnSpPr>
          <p:spPr>
            <a:xfrm flipH="1" flipV="1">
              <a:off x="5299316" y="-645069"/>
              <a:ext cx="374111" cy="547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27" idx="1"/>
            </p:cNvCxnSpPr>
            <p:nvPr/>
          </p:nvCxnSpPr>
          <p:spPr>
            <a:xfrm flipH="1" flipV="1">
              <a:off x="4647724" y="-493425"/>
              <a:ext cx="953384" cy="425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122" idx="2"/>
            </p:cNvCxnSpPr>
            <p:nvPr/>
          </p:nvCxnSpPr>
          <p:spPr>
            <a:xfrm flipH="1">
              <a:off x="5571152" y="-138210"/>
              <a:ext cx="389643" cy="1410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122" idx="3"/>
              <a:endCxn id="121" idx="7"/>
            </p:cNvCxnSpPr>
            <p:nvPr/>
          </p:nvCxnSpPr>
          <p:spPr>
            <a:xfrm flipH="1">
              <a:off x="5592466" y="-48692"/>
              <a:ext cx="405927" cy="56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126" idx="3"/>
              <a:endCxn id="121" idx="3"/>
            </p:cNvCxnSpPr>
            <p:nvPr/>
          </p:nvCxnSpPr>
          <p:spPr>
            <a:xfrm flipH="1">
              <a:off x="5381431" y="272504"/>
              <a:ext cx="589612" cy="44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127" idx="4"/>
              <a:endCxn id="125" idx="7"/>
            </p:cNvCxnSpPr>
            <p:nvPr/>
          </p:nvCxnSpPr>
          <p:spPr>
            <a:xfrm flipH="1">
              <a:off x="6234462" y="111777"/>
              <a:ext cx="384921" cy="499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122" idx="2"/>
              <a:endCxn id="128" idx="1"/>
            </p:cNvCxnSpPr>
            <p:nvPr/>
          </p:nvCxnSpPr>
          <p:spPr>
            <a:xfrm>
              <a:off x="5960795" y="-138210"/>
              <a:ext cx="777233" cy="553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29" idx="5"/>
              <a:endCxn id="121" idx="1"/>
            </p:cNvCxnSpPr>
            <p:nvPr/>
          </p:nvCxnSpPr>
          <p:spPr>
            <a:xfrm>
              <a:off x="4742241" y="18396"/>
              <a:ext cx="639190" cy="49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endCxn id="121" idx="0"/>
            </p:cNvCxnSpPr>
            <p:nvPr/>
          </p:nvCxnSpPr>
          <p:spPr>
            <a:xfrm flipH="1">
              <a:off x="5486949" y="103169"/>
              <a:ext cx="186478" cy="367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25" idx="4"/>
              <a:endCxn id="121" idx="0"/>
            </p:cNvCxnSpPr>
            <p:nvPr/>
          </p:nvCxnSpPr>
          <p:spPr>
            <a:xfrm>
              <a:off x="5409174" y="-380348"/>
              <a:ext cx="77775" cy="8511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123" idx="4"/>
              <a:endCxn id="121" idx="5"/>
            </p:cNvCxnSpPr>
            <p:nvPr/>
          </p:nvCxnSpPr>
          <p:spPr>
            <a:xfrm>
              <a:off x="5187652" y="84119"/>
              <a:ext cx="404814" cy="633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endCxn id="21" idx="0"/>
            </p:cNvCxnSpPr>
            <p:nvPr/>
          </p:nvCxnSpPr>
          <p:spPr>
            <a:xfrm>
              <a:off x="4751736" y="22877"/>
              <a:ext cx="123612" cy="377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29" idx="4"/>
              <a:endCxn id="33" idx="0"/>
            </p:cNvCxnSpPr>
            <p:nvPr/>
          </p:nvCxnSpPr>
          <p:spPr>
            <a:xfrm flipH="1">
              <a:off x="4673885" y="41033"/>
              <a:ext cx="14774" cy="285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123" idx="3"/>
              <a:endCxn id="21" idx="7"/>
            </p:cNvCxnSpPr>
            <p:nvPr/>
          </p:nvCxnSpPr>
          <p:spPr>
            <a:xfrm flipH="1">
              <a:off x="4962755" y="54728"/>
              <a:ext cx="152578" cy="3822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>
              <a:stCxn id="123" idx="4"/>
              <a:endCxn id="30" idx="0"/>
            </p:cNvCxnSpPr>
            <p:nvPr/>
          </p:nvCxnSpPr>
          <p:spPr>
            <a:xfrm>
              <a:off x="5187652" y="84119"/>
              <a:ext cx="45245" cy="761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endCxn id="120" idx="0"/>
            </p:cNvCxnSpPr>
            <p:nvPr/>
          </p:nvCxnSpPr>
          <p:spPr>
            <a:xfrm>
              <a:off x="5673427" y="103169"/>
              <a:ext cx="113371" cy="868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>
              <a:stCxn id="20" idx="0"/>
              <a:endCxn id="56" idx="4"/>
            </p:cNvCxnSpPr>
            <p:nvPr/>
          </p:nvCxnSpPr>
          <p:spPr>
            <a:xfrm flipV="1">
              <a:off x="4961965" y="1588941"/>
              <a:ext cx="88221" cy="342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stCxn id="20" idx="1"/>
              <a:endCxn id="14" idx="5"/>
            </p:cNvCxnSpPr>
            <p:nvPr/>
          </p:nvCxnSpPr>
          <p:spPr>
            <a:xfrm flipH="1" flipV="1">
              <a:off x="4561978" y="1472813"/>
              <a:ext cx="326809" cy="48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>
              <a:stCxn id="20" idx="2"/>
              <a:endCxn id="19" idx="6"/>
            </p:cNvCxnSpPr>
            <p:nvPr/>
          </p:nvCxnSpPr>
          <p:spPr>
            <a:xfrm flipH="1" flipV="1">
              <a:off x="4751736" y="1863585"/>
              <a:ext cx="106740" cy="172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stCxn id="19" idx="2"/>
              <a:endCxn id="9" idx="6"/>
            </p:cNvCxnSpPr>
            <p:nvPr/>
          </p:nvCxnSpPr>
          <p:spPr>
            <a:xfrm flipH="1" flipV="1">
              <a:off x="4151661" y="1791353"/>
              <a:ext cx="398463" cy="72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19" idx="3"/>
              <a:endCxn id="79" idx="7"/>
            </p:cNvCxnSpPr>
            <p:nvPr/>
          </p:nvCxnSpPr>
          <p:spPr>
            <a:xfrm flipH="1">
              <a:off x="4309022" y="1935988"/>
              <a:ext cx="270627" cy="186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79" idx="1"/>
              <a:endCxn id="9" idx="5"/>
            </p:cNvCxnSpPr>
            <p:nvPr/>
          </p:nvCxnSpPr>
          <p:spPr>
            <a:xfrm flipH="1" flipV="1">
              <a:off x="4112139" y="1885645"/>
              <a:ext cx="82978" cy="236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9" idx="7"/>
              <a:endCxn id="15" idx="4"/>
            </p:cNvCxnSpPr>
            <p:nvPr/>
          </p:nvCxnSpPr>
          <p:spPr>
            <a:xfrm flipV="1">
              <a:off x="4112139" y="1480202"/>
              <a:ext cx="11742" cy="216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9" idx="1"/>
              <a:endCxn id="12" idx="5"/>
            </p:cNvCxnSpPr>
            <p:nvPr/>
          </p:nvCxnSpPr>
          <p:spPr>
            <a:xfrm flipH="1" flipV="1">
              <a:off x="3549584" y="1198769"/>
              <a:ext cx="371724" cy="498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9" idx="2"/>
              <a:endCxn id="55" idx="6"/>
            </p:cNvCxnSpPr>
            <p:nvPr/>
          </p:nvCxnSpPr>
          <p:spPr>
            <a:xfrm flipH="1" flipV="1">
              <a:off x="3364261" y="1688277"/>
              <a:ext cx="517525" cy="103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15" idx="3"/>
              <a:endCxn id="10" idx="7"/>
            </p:cNvCxnSpPr>
            <p:nvPr/>
          </p:nvCxnSpPr>
          <p:spPr>
            <a:xfrm flipH="1">
              <a:off x="3321564" y="1450212"/>
              <a:ext cx="731036" cy="564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>
              <a:stCxn id="7" idx="0"/>
              <a:endCxn id="12" idx="4"/>
            </p:cNvCxnSpPr>
            <p:nvPr/>
          </p:nvCxnSpPr>
          <p:spPr>
            <a:xfrm flipH="1" flipV="1">
              <a:off x="3483430" y="1226202"/>
              <a:ext cx="228494" cy="901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>
              <a:stCxn id="55" idx="7"/>
              <a:endCxn id="15" idx="2"/>
            </p:cNvCxnSpPr>
            <p:nvPr/>
          </p:nvCxnSpPr>
          <p:spPr>
            <a:xfrm flipV="1">
              <a:off x="3346741" y="1377809"/>
              <a:ext cx="676334" cy="271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12" idx="6"/>
              <a:endCxn id="32" idx="2"/>
            </p:cNvCxnSpPr>
            <p:nvPr/>
          </p:nvCxnSpPr>
          <p:spPr>
            <a:xfrm flipV="1">
              <a:off x="3576986" y="981018"/>
              <a:ext cx="885932" cy="151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12" idx="7"/>
              <a:endCxn id="13" idx="7"/>
            </p:cNvCxnSpPr>
            <p:nvPr/>
          </p:nvCxnSpPr>
          <p:spPr>
            <a:xfrm flipV="1">
              <a:off x="3549584" y="690666"/>
              <a:ext cx="440894" cy="375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endCxn id="13" idx="4"/>
            </p:cNvCxnSpPr>
            <p:nvPr/>
          </p:nvCxnSpPr>
          <p:spPr>
            <a:xfrm flipV="1">
              <a:off x="3707161" y="937277"/>
              <a:ext cx="177800" cy="1527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V="1">
              <a:off x="3659536" y="1667527"/>
              <a:ext cx="431800" cy="784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9" idx="0"/>
              <a:endCxn id="15" idx="4"/>
            </p:cNvCxnSpPr>
            <p:nvPr/>
          </p:nvCxnSpPr>
          <p:spPr>
            <a:xfrm flipV="1">
              <a:off x="4016724" y="1480202"/>
              <a:ext cx="107157" cy="177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endCxn id="85" idx="0"/>
            </p:cNvCxnSpPr>
            <p:nvPr/>
          </p:nvCxnSpPr>
          <p:spPr>
            <a:xfrm>
              <a:off x="4018311" y="1940577"/>
              <a:ext cx="246108" cy="1338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79" idx="3"/>
              <a:endCxn id="78" idx="7"/>
            </p:cNvCxnSpPr>
            <p:nvPr/>
          </p:nvCxnSpPr>
          <p:spPr>
            <a:xfrm flipH="1">
              <a:off x="3973779" y="2236023"/>
              <a:ext cx="221338" cy="628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13" idx="4"/>
              <a:endCxn id="7" idx="0"/>
            </p:cNvCxnSpPr>
            <p:nvPr/>
          </p:nvCxnSpPr>
          <p:spPr>
            <a:xfrm flipH="1">
              <a:off x="3711924" y="937277"/>
              <a:ext cx="173037" cy="1190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13" idx="4"/>
              <a:endCxn id="9" idx="0"/>
            </p:cNvCxnSpPr>
            <p:nvPr/>
          </p:nvCxnSpPr>
          <p:spPr>
            <a:xfrm>
              <a:off x="3884961" y="937277"/>
              <a:ext cx="131763" cy="720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15" idx="5"/>
              <a:endCxn id="19" idx="1"/>
            </p:cNvCxnSpPr>
            <p:nvPr/>
          </p:nvCxnSpPr>
          <p:spPr>
            <a:xfrm>
              <a:off x="4195162" y="1450212"/>
              <a:ext cx="384487" cy="340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15" idx="6"/>
              <a:endCxn id="14" idx="2"/>
            </p:cNvCxnSpPr>
            <p:nvPr/>
          </p:nvCxnSpPr>
          <p:spPr>
            <a:xfrm flipV="1">
              <a:off x="4224687" y="1370664"/>
              <a:ext cx="82549" cy="71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12" idx="6"/>
              <a:endCxn id="15" idx="2"/>
            </p:cNvCxnSpPr>
            <p:nvPr/>
          </p:nvCxnSpPr>
          <p:spPr>
            <a:xfrm>
              <a:off x="3576986" y="1132541"/>
              <a:ext cx="446089" cy="245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14" idx="4"/>
              <a:endCxn id="19" idx="0"/>
            </p:cNvCxnSpPr>
            <p:nvPr/>
          </p:nvCxnSpPr>
          <p:spPr>
            <a:xfrm>
              <a:off x="4456461" y="1515125"/>
              <a:ext cx="194469" cy="246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14" idx="0"/>
              <a:endCxn id="32" idx="4"/>
            </p:cNvCxnSpPr>
            <p:nvPr/>
          </p:nvCxnSpPr>
          <p:spPr>
            <a:xfrm flipV="1">
              <a:off x="4456461" y="1054834"/>
              <a:ext cx="77047" cy="171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15" idx="7"/>
              <a:endCxn id="32" idx="3"/>
            </p:cNvCxnSpPr>
            <p:nvPr/>
          </p:nvCxnSpPr>
          <p:spPr>
            <a:xfrm flipV="1">
              <a:off x="4195162" y="1033214"/>
              <a:ext cx="288431" cy="272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15" idx="0"/>
              <a:endCxn id="31" idx="4"/>
            </p:cNvCxnSpPr>
            <p:nvPr/>
          </p:nvCxnSpPr>
          <p:spPr>
            <a:xfrm flipV="1">
              <a:off x="4123881" y="389591"/>
              <a:ext cx="3120" cy="885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>
              <a:endCxn id="55" idx="7"/>
            </p:cNvCxnSpPr>
            <p:nvPr/>
          </p:nvCxnSpPr>
          <p:spPr>
            <a:xfrm flipH="1">
              <a:off x="3346741" y="800752"/>
              <a:ext cx="560445" cy="848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18" idx="4"/>
              <a:endCxn id="10" idx="0"/>
            </p:cNvCxnSpPr>
            <p:nvPr/>
          </p:nvCxnSpPr>
          <p:spPr>
            <a:xfrm>
              <a:off x="2965403" y="826152"/>
              <a:ext cx="260746" cy="11493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31" idx="0"/>
              <a:endCxn id="14" idx="1"/>
            </p:cNvCxnSpPr>
            <p:nvPr/>
          </p:nvCxnSpPr>
          <p:spPr>
            <a:xfrm>
              <a:off x="4127001" y="241959"/>
              <a:ext cx="223942" cy="1026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>
              <a:stCxn id="31" idx="0"/>
              <a:endCxn id="32" idx="1"/>
            </p:cNvCxnSpPr>
            <p:nvPr/>
          </p:nvCxnSpPr>
          <p:spPr>
            <a:xfrm>
              <a:off x="4127001" y="241959"/>
              <a:ext cx="356592" cy="6868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>
              <a:stCxn id="33" idx="4"/>
              <a:endCxn id="32" idx="0"/>
            </p:cNvCxnSpPr>
            <p:nvPr/>
          </p:nvCxnSpPr>
          <p:spPr>
            <a:xfrm flipH="1">
              <a:off x="4533508" y="474520"/>
              <a:ext cx="140377" cy="4326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>
              <a:stCxn id="33" idx="2"/>
              <a:endCxn id="31" idx="6"/>
            </p:cNvCxnSpPr>
            <p:nvPr/>
          </p:nvCxnSpPr>
          <p:spPr>
            <a:xfrm flipH="1" flipV="1">
              <a:off x="4197591" y="315775"/>
              <a:ext cx="405704" cy="84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>
              <a:stCxn id="58" idx="0"/>
              <a:endCxn id="21" idx="4"/>
            </p:cNvCxnSpPr>
            <p:nvPr/>
          </p:nvCxnSpPr>
          <p:spPr>
            <a:xfrm flipH="1" flipV="1">
              <a:off x="4875348" y="648354"/>
              <a:ext cx="43012" cy="263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>
              <a:stCxn id="58" idx="1"/>
              <a:endCxn id="33" idx="4"/>
            </p:cNvCxnSpPr>
            <p:nvPr/>
          </p:nvCxnSpPr>
          <p:spPr>
            <a:xfrm flipH="1" flipV="1">
              <a:off x="4673885" y="474520"/>
              <a:ext cx="205127" cy="45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32" idx="7"/>
              <a:endCxn id="21" idx="3"/>
            </p:cNvCxnSpPr>
            <p:nvPr/>
          </p:nvCxnSpPr>
          <p:spPr>
            <a:xfrm flipV="1">
              <a:off x="4583423" y="612087"/>
              <a:ext cx="204518" cy="316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>
              <a:stCxn id="32" idx="6"/>
              <a:endCxn id="58" idx="2"/>
            </p:cNvCxnSpPr>
            <p:nvPr/>
          </p:nvCxnSpPr>
          <p:spPr>
            <a:xfrm flipV="1">
              <a:off x="4604098" y="967883"/>
              <a:ext cx="258616" cy="13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>
              <a:stCxn id="14" idx="7"/>
              <a:endCxn id="58" idx="3"/>
            </p:cNvCxnSpPr>
            <p:nvPr/>
          </p:nvCxnSpPr>
          <p:spPr>
            <a:xfrm flipV="1">
              <a:off x="4561978" y="1007521"/>
              <a:ext cx="317034" cy="260993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8" name="Straight Connector 437"/>
            <p:cNvCxnSpPr>
              <a:stCxn id="56" idx="1"/>
              <a:endCxn id="32" idx="5"/>
            </p:cNvCxnSpPr>
            <p:nvPr/>
          </p:nvCxnSpPr>
          <p:spPr>
            <a:xfrm flipH="1" flipV="1">
              <a:off x="4583423" y="1033214"/>
              <a:ext cx="416848" cy="429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>
              <a:stCxn id="11" idx="0"/>
              <a:endCxn id="30" idx="4"/>
            </p:cNvCxnSpPr>
            <p:nvPr/>
          </p:nvCxnSpPr>
          <p:spPr>
            <a:xfrm flipH="1" flipV="1">
              <a:off x="5232897" y="1001820"/>
              <a:ext cx="144528" cy="294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11" idx="1"/>
              <a:endCxn id="58" idx="5"/>
            </p:cNvCxnSpPr>
            <p:nvPr/>
          </p:nvCxnSpPr>
          <p:spPr>
            <a:xfrm flipH="1" flipV="1">
              <a:off x="4957707" y="1007521"/>
              <a:ext cx="332311" cy="324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56" idx="0"/>
              <a:endCxn id="58" idx="4"/>
            </p:cNvCxnSpPr>
            <p:nvPr/>
          </p:nvCxnSpPr>
          <p:spPr>
            <a:xfrm flipH="1" flipV="1">
              <a:off x="4918360" y="1023940"/>
              <a:ext cx="131826" cy="417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14" idx="7"/>
              <a:endCxn id="30" idx="3"/>
            </p:cNvCxnSpPr>
            <p:nvPr/>
          </p:nvCxnSpPr>
          <p:spPr>
            <a:xfrm flipV="1">
              <a:off x="4561978" y="978995"/>
              <a:ext cx="616586" cy="289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0" idx="1"/>
            </p:cNvCxnSpPr>
            <p:nvPr/>
          </p:nvCxnSpPr>
          <p:spPr>
            <a:xfrm flipH="1" flipV="1">
              <a:off x="4964461" y="622953"/>
              <a:ext cx="214103" cy="245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0" idx="2"/>
              <a:endCxn id="58" idx="6"/>
            </p:cNvCxnSpPr>
            <p:nvPr/>
          </p:nvCxnSpPr>
          <p:spPr>
            <a:xfrm flipH="1">
              <a:off x="4974005" y="923890"/>
              <a:ext cx="182054" cy="43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120" idx="2"/>
              <a:endCxn id="30" idx="6"/>
            </p:cNvCxnSpPr>
            <p:nvPr/>
          </p:nvCxnSpPr>
          <p:spPr>
            <a:xfrm flipH="1" flipV="1">
              <a:off x="5309734" y="923890"/>
              <a:ext cx="424855" cy="101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121" idx="3"/>
              <a:endCxn id="30" idx="7"/>
            </p:cNvCxnSpPr>
            <p:nvPr/>
          </p:nvCxnSpPr>
          <p:spPr>
            <a:xfrm flipH="1">
              <a:off x="5287229" y="717416"/>
              <a:ext cx="94202" cy="151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121" idx="4"/>
              <a:endCxn id="11" idx="0"/>
            </p:cNvCxnSpPr>
            <p:nvPr/>
          </p:nvCxnSpPr>
          <p:spPr>
            <a:xfrm flipH="1">
              <a:off x="5377425" y="759728"/>
              <a:ext cx="109524" cy="536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stCxn id="56" idx="2"/>
              <a:endCxn id="14" idx="6"/>
            </p:cNvCxnSpPr>
            <p:nvPr/>
          </p:nvCxnSpPr>
          <p:spPr>
            <a:xfrm flipH="1" flipV="1">
              <a:off x="4605685" y="1370664"/>
              <a:ext cx="373911" cy="144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stCxn id="56" idx="3"/>
              <a:endCxn id="19" idx="7"/>
            </p:cNvCxnSpPr>
            <p:nvPr/>
          </p:nvCxnSpPr>
          <p:spPr>
            <a:xfrm flipH="1">
              <a:off x="4722211" y="1567321"/>
              <a:ext cx="278060" cy="223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11" idx="2"/>
              <a:endCxn id="56" idx="7"/>
            </p:cNvCxnSpPr>
            <p:nvPr/>
          </p:nvCxnSpPr>
          <p:spPr>
            <a:xfrm flipH="1">
              <a:off x="5100101" y="1419878"/>
              <a:ext cx="153712" cy="43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30" idx="4"/>
              <a:endCxn id="56" idx="0"/>
            </p:cNvCxnSpPr>
            <p:nvPr/>
          </p:nvCxnSpPr>
          <p:spPr>
            <a:xfrm flipH="1">
              <a:off x="5050186" y="1001820"/>
              <a:ext cx="182711" cy="439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84" idx="1"/>
              <a:endCxn id="56" idx="5"/>
            </p:cNvCxnSpPr>
            <p:nvPr/>
          </p:nvCxnSpPr>
          <p:spPr>
            <a:xfrm flipH="1" flipV="1">
              <a:off x="5100101" y="1567321"/>
              <a:ext cx="446701" cy="277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83" idx="0"/>
              <a:endCxn id="56" idx="4"/>
            </p:cNvCxnSpPr>
            <p:nvPr/>
          </p:nvCxnSpPr>
          <p:spPr>
            <a:xfrm flipH="1" flipV="1">
              <a:off x="5050186" y="1588941"/>
              <a:ext cx="447104" cy="6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84" idx="2"/>
              <a:endCxn id="20" idx="6"/>
            </p:cNvCxnSpPr>
            <p:nvPr/>
          </p:nvCxnSpPr>
          <p:spPr>
            <a:xfrm flipH="1">
              <a:off x="5065453" y="1918470"/>
              <a:ext cx="451038" cy="1177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stCxn id="119" idx="3"/>
              <a:endCxn id="84" idx="7"/>
            </p:cNvCxnSpPr>
            <p:nvPr/>
          </p:nvCxnSpPr>
          <p:spPr>
            <a:xfrm flipH="1">
              <a:off x="5693157" y="1643591"/>
              <a:ext cx="69379" cy="2009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11" idx="5"/>
              <a:endCxn id="84" idx="0"/>
            </p:cNvCxnSpPr>
            <p:nvPr/>
          </p:nvCxnSpPr>
          <p:spPr>
            <a:xfrm>
              <a:off x="5464832" y="1507435"/>
              <a:ext cx="155148" cy="306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116" idx="3"/>
              <a:endCxn id="112" idx="7"/>
            </p:cNvCxnSpPr>
            <p:nvPr/>
          </p:nvCxnSpPr>
          <p:spPr>
            <a:xfrm flipH="1">
              <a:off x="6679876" y="1400566"/>
              <a:ext cx="60659" cy="252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120" idx="4"/>
              <a:endCxn id="119" idx="0"/>
            </p:cNvCxnSpPr>
            <p:nvPr/>
          </p:nvCxnSpPr>
          <p:spPr>
            <a:xfrm>
              <a:off x="5786798" y="1078845"/>
              <a:ext cx="12655" cy="473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stCxn id="11" idx="5"/>
              <a:endCxn id="119" idx="2"/>
            </p:cNvCxnSpPr>
            <p:nvPr/>
          </p:nvCxnSpPr>
          <p:spPr>
            <a:xfrm>
              <a:off x="5464832" y="1507435"/>
              <a:ext cx="282412" cy="9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stCxn id="11" idx="3"/>
              <a:endCxn id="20" idx="7"/>
            </p:cNvCxnSpPr>
            <p:nvPr/>
          </p:nvCxnSpPr>
          <p:spPr>
            <a:xfrm flipH="1">
              <a:off x="5035142" y="1507435"/>
              <a:ext cx="254876" cy="454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120" idx="3"/>
              <a:endCxn id="11" idx="7"/>
            </p:cNvCxnSpPr>
            <p:nvPr/>
          </p:nvCxnSpPr>
          <p:spPr>
            <a:xfrm flipH="1">
              <a:off x="5464832" y="1063151"/>
              <a:ext cx="285049" cy="269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118" idx="2"/>
              <a:endCxn id="11" idx="6"/>
            </p:cNvCxnSpPr>
            <p:nvPr/>
          </p:nvCxnSpPr>
          <p:spPr>
            <a:xfrm flipH="1">
              <a:off x="5501037" y="1241209"/>
              <a:ext cx="613727" cy="178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>
              <a:stCxn id="118" idx="4"/>
              <a:endCxn id="107" idx="0"/>
            </p:cNvCxnSpPr>
            <p:nvPr/>
          </p:nvCxnSpPr>
          <p:spPr>
            <a:xfrm>
              <a:off x="6209062" y="1335229"/>
              <a:ext cx="38674" cy="383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118" idx="3"/>
              <a:endCxn id="119" idx="7"/>
            </p:cNvCxnSpPr>
            <p:nvPr/>
          </p:nvCxnSpPr>
          <p:spPr>
            <a:xfrm flipH="1">
              <a:off x="5836369" y="1307691"/>
              <a:ext cx="306014" cy="260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119" idx="6"/>
              <a:endCxn id="107" idx="1"/>
            </p:cNvCxnSpPr>
            <p:nvPr/>
          </p:nvCxnSpPr>
          <p:spPr>
            <a:xfrm>
              <a:off x="5851661" y="1605702"/>
              <a:ext cx="322897" cy="1437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84" idx="6"/>
              <a:endCxn id="107" idx="2"/>
            </p:cNvCxnSpPr>
            <p:nvPr/>
          </p:nvCxnSpPr>
          <p:spPr>
            <a:xfrm flipV="1">
              <a:off x="5723468" y="1823289"/>
              <a:ext cx="420779" cy="95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84" idx="6"/>
              <a:endCxn id="109" idx="2"/>
            </p:cNvCxnSpPr>
            <p:nvPr/>
          </p:nvCxnSpPr>
          <p:spPr>
            <a:xfrm>
              <a:off x="5723468" y="1918470"/>
              <a:ext cx="231743" cy="113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>
              <a:stCxn id="84" idx="5"/>
              <a:endCxn id="105" idx="1"/>
            </p:cNvCxnSpPr>
            <p:nvPr/>
          </p:nvCxnSpPr>
          <p:spPr>
            <a:xfrm>
              <a:off x="5693157" y="1992353"/>
              <a:ext cx="128798" cy="324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>
              <a:stCxn id="109" idx="3"/>
              <a:endCxn id="105" idx="0"/>
            </p:cNvCxnSpPr>
            <p:nvPr/>
          </p:nvCxnSpPr>
          <p:spPr>
            <a:xfrm flipH="1">
              <a:off x="5858872" y="2093243"/>
              <a:ext cx="121863" cy="208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108" idx="2"/>
              <a:endCxn id="105" idx="6"/>
            </p:cNvCxnSpPr>
            <p:nvPr/>
          </p:nvCxnSpPr>
          <p:spPr>
            <a:xfrm flipH="1">
              <a:off x="5911080" y="2232634"/>
              <a:ext cx="268055" cy="122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105" idx="2"/>
              <a:endCxn id="83" idx="6"/>
            </p:cNvCxnSpPr>
            <p:nvPr/>
          </p:nvCxnSpPr>
          <p:spPr>
            <a:xfrm flipH="1">
              <a:off x="5600778" y="2355049"/>
              <a:ext cx="205885" cy="1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108" idx="0"/>
              <a:endCxn id="107" idx="4"/>
            </p:cNvCxnSpPr>
            <p:nvPr/>
          </p:nvCxnSpPr>
          <p:spPr>
            <a:xfrm flipH="1" flipV="1">
              <a:off x="6247736" y="1927775"/>
              <a:ext cx="18545" cy="2179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109" idx="1"/>
              <a:endCxn id="119" idx="5"/>
            </p:cNvCxnSpPr>
            <p:nvPr/>
          </p:nvCxnSpPr>
          <p:spPr>
            <a:xfrm flipH="1" flipV="1">
              <a:off x="5836369" y="1643591"/>
              <a:ext cx="144366" cy="326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109" idx="0"/>
              <a:endCxn id="120" idx="4"/>
            </p:cNvCxnSpPr>
            <p:nvPr/>
          </p:nvCxnSpPr>
          <p:spPr>
            <a:xfrm flipH="1" flipV="1">
              <a:off x="5786798" y="1078845"/>
              <a:ext cx="255559" cy="866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>
              <a:stCxn id="109" idx="0"/>
              <a:endCxn id="118" idx="4"/>
            </p:cNvCxnSpPr>
            <p:nvPr/>
          </p:nvCxnSpPr>
          <p:spPr>
            <a:xfrm flipV="1">
              <a:off x="6042357" y="1335229"/>
              <a:ext cx="166705" cy="609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126" idx="4"/>
              <a:endCxn id="125" idx="5"/>
            </p:cNvCxnSpPr>
            <p:nvPr/>
          </p:nvCxnSpPr>
          <p:spPr>
            <a:xfrm>
              <a:off x="6018343" y="292752"/>
              <a:ext cx="216119" cy="393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122" idx="4"/>
              <a:endCxn id="126" idx="0"/>
            </p:cNvCxnSpPr>
            <p:nvPr/>
          </p:nvCxnSpPr>
          <p:spPr>
            <a:xfrm flipH="1">
              <a:off x="6018343" y="-11612"/>
              <a:ext cx="70820" cy="16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127" idx="3"/>
              <a:endCxn id="126" idx="7"/>
            </p:cNvCxnSpPr>
            <p:nvPr/>
          </p:nvCxnSpPr>
          <p:spPr>
            <a:xfrm flipH="1">
              <a:off x="6065643" y="98429"/>
              <a:ext cx="522837" cy="76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128" idx="5"/>
              <a:endCxn id="126" idx="6"/>
            </p:cNvCxnSpPr>
            <p:nvPr/>
          </p:nvCxnSpPr>
          <p:spPr>
            <a:xfrm flipH="1" flipV="1">
              <a:off x="6085236" y="223620"/>
              <a:ext cx="780086" cy="321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stCxn id="128" idx="6"/>
              <a:endCxn id="125" idx="6"/>
            </p:cNvCxnSpPr>
            <p:nvPr/>
          </p:nvCxnSpPr>
          <p:spPr>
            <a:xfrm flipH="1">
              <a:off x="6250335" y="480258"/>
              <a:ext cx="641351" cy="168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>
              <a:stCxn id="128" idx="3"/>
              <a:endCxn id="118" idx="7"/>
            </p:cNvCxnSpPr>
            <p:nvPr/>
          </p:nvCxnSpPr>
          <p:spPr>
            <a:xfrm flipH="1">
              <a:off x="6275741" y="545237"/>
              <a:ext cx="462287" cy="629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>
              <a:stCxn id="116" idx="1"/>
              <a:endCxn id="124" idx="5"/>
            </p:cNvCxnSpPr>
            <p:nvPr/>
          </p:nvCxnSpPr>
          <p:spPr>
            <a:xfrm flipH="1" flipV="1">
              <a:off x="6167787" y="1013753"/>
              <a:ext cx="572748" cy="263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>
              <a:stCxn id="117" idx="0"/>
              <a:endCxn id="128" idx="4"/>
            </p:cNvCxnSpPr>
            <p:nvPr/>
          </p:nvCxnSpPr>
          <p:spPr>
            <a:xfrm flipH="1" flipV="1">
              <a:off x="6801675" y="572152"/>
              <a:ext cx="181217" cy="293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stCxn id="117" idx="1"/>
              <a:endCxn id="125" idx="6"/>
            </p:cNvCxnSpPr>
            <p:nvPr/>
          </p:nvCxnSpPr>
          <p:spPr>
            <a:xfrm flipH="1" flipV="1">
              <a:off x="6250335" y="649070"/>
              <a:ext cx="687859" cy="236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>
              <a:stCxn id="117" idx="2"/>
              <a:endCxn id="124" idx="6"/>
            </p:cNvCxnSpPr>
            <p:nvPr/>
          </p:nvCxnSpPr>
          <p:spPr>
            <a:xfrm flipH="1">
              <a:off x="6183660" y="932280"/>
              <a:ext cx="736020" cy="43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>
              <a:stCxn id="117" idx="2"/>
              <a:endCxn id="118" idx="3"/>
            </p:cNvCxnSpPr>
            <p:nvPr/>
          </p:nvCxnSpPr>
          <p:spPr>
            <a:xfrm flipH="1">
              <a:off x="6142383" y="932280"/>
              <a:ext cx="777297" cy="375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stCxn id="121" idx="2"/>
              <a:endCxn id="21" idx="6"/>
            </p:cNvCxnSpPr>
            <p:nvPr/>
          </p:nvCxnSpPr>
          <p:spPr>
            <a:xfrm flipH="1" flipV="1">
              <a:off x="4998960" y="524530"/>
              <a:ext cx="338764" cy="90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124" idx="1"/>
              <a:endCxn id="121" idx="5"/>
            </p:cNvCxnSpPr>
            <p:nvPr/>
          </p:nvCxnSpPr>
          <p:spPr>
            <a:xfrm flipH="1" flipV="1">
              <a:off x="5592466" y="717416"/>
              <a:ext cx="498682" cy="2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125" idx="2"/>
              <a:endCxn id="121" idx="6"/>
            </p:cNvCxnSpPr>
            <p:nvPr/>
          </p:nvCxnSpPr>
          <p:spPr>
            <a:xfrm flipH="1" flipV="1">
              <a:off x="5636173" y="615267"/>
              <a:ext cx="505777" cy="33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125" idx="3"/>
              <a:endCxn id="120" idx="7"/>
            </p:cNvCxnSpPr>
            <p:nvPr/>
          </p:nvCxnSpPr>
          <p:spPr>
            <a:xfrm flipH="1">
              <a:off x="5823714" y="686728"/>
              <a:ext cx="334109" cy="300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124" idx="2"/>
              <a:endCxn id="120" idx="6"/>
            </p:cNvCxnSpPr>
            <p:nvPr/>
          </p:nvCxnSpPr>
          <p:spPr>
            <a:xfrm flipH="1">
              <a:off x="5839006" y="976095"/>
              <a:ext cx="236269" cy="49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120" idx="1"/>
              <a:endCxn id="121" idx="1"/>
            </p:cNvCxnSpPr>
            <p:nvPr/>
          </p:nvCxnSpPr>
          <p:spPr>
            <a:xfrm flipH="1" flipV="1">
              <a:off x="5381431" y="513117"/>
              <a:ext cx="368450" cy="474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stCxn id="119" idx="5"/>
              <a:endCxn id="121" idx="1"/>
            </p:cNvCxnSpPr>
            <p:nvPr/>
          </p:nvCxnSpPr>
          <p:spPr>
            <a:xfrm flipH="1" flipV="1">
              <a:off x="5381431" y="513117"/>
              <a:ext cx="454938" cy="11304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stCxn id="118" idx="1"/>
              <a:endCxn id="120" idx="5"/>
            </p:cNvCxnSpPr>
            <p:nvPr/>
          </p:nvCxnSpPr>
          <p:spPr>
            <a:xfrm flipH="1" flipV="1">
              <a:off x="5823714" y="1063151"/>
              <a:ext cx="318669" cy="111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stCxn id="118" idx="0"/>
              <a:endCxn id="124" idx="4"/>
            </p:cNvCxnSpPr>
            <p:nvPr/>
          </p:nvCxnSpPr>
          <p:spPr>
            <a:xfrm flipH="1" flipV="1">
              <a:off x="6129468" y="1029352"/>
              <a:ext cx="79594" cy="117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stCxn id="124" idx="1"/>
            </p:cNvCxnSpPr>
            <p:nvPr/>
          </p:nvCxnSpPr>
          <p:spPr>
            <a:xfrm flipH="1" flipV="1">
              <a:off x="5745746" y="73778"/>
              <a:ext cx="345402" cy="864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stCxn id="124" idx="0"/>
              <a:endCxn id="125" idx="4"/>
            </p:cNvCxnSpPr>
            <p:nvPr/>
          </p:nvCxnSpPr>
          <p:spPr>
            <a:xfrm flipV="1">
              <a:off x="6129468" y="702327"/>
              <a:ext cx="66675" cy="220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>
              <a:stCxn id="116" idx="2"/>
              <a:endCxn id="118" idx="6"/>
            </p:cNvCxnSpPr>
            <p:nvPr/>
          </p:nvCxnSpPr>
          <p:spPr>
            <a:xfrm flipH="1" flipV="1">
              <a:off x="6303360" y="1241209"/>
              <a:ext cx="411651" cy="97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stCxn id="112" idx="1"/>
              <a:endCxn id="118" idx="5"/>
            </p:cNvCxnSpPr>
            <p:nvPr/>
          </p:nvCxnSpPr>
          <p:spPr>
            <a:xfrm flipH="1" flipV="1">
              <a:off x="6275741" y="1307691"/>
              <a:ext cx="314739" cy="345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>
              <a:stCxn id="116" idx="1"/>
              <a:endCxn id="126" idx="5"/>
            </p:cNvCxnSpPr>
            <p:nvPr/>
          </p:nvCxnSpPr>
          <p:spPr>
            <a:xfrm flipH="1" flipV="1">
              <a:off x="6065643" y="272504"/>
              <a:ext cx="674892" cy="10052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116" idx="0"/>
              <a:endCxn id="117" idx="3"/>
            </p:cNvCxnSpPr>
            <p:nvPr/>
          </p:nvCxnSpPr>
          <p:spPr>
            <a:xfrm flipV="1">
              <a:off x="6802157" y="979116"/>
              <a:ext cx="136037" cy="273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103" idx="0"/>
              <a:endCxn id="116" idx="4"/>
            </p:cNvCxnSpPr>
            <p:nvPr/>
          </p:nvCxnSpPr>
          <p:spPr>
            <a:xfrm flipH="1" flipV="1">
              <a:off x="6802157" y="1426009"/>
              <a:ext cx="175783" cy="6333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103" idx="7"/>
              <a:endCxn id="113" idx="7"/>
            </p:cNvCxnSpPr>
            <p:nvPr/>
          </p:nvCxnSpPr>
          <p:spPr>
            <a:xfrm flipV="1">
              <a:off x="7022638" y="1498810"/>
              <a:ext cx="325376" cy="57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stCxn id="104" idx="7"/>
              <a:endCxn id="113" idx="3"/>
            </p:cNvCxnSpPr>
            <p:nvPr/>
          </p:nvCxnSpPr>
          <p:spPr>
            <a:xfrm flipV="1">
              <a:off x="6667692" y="1637221"/>
              <a:ext cx="541518" cy="3921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>
              <a:stCxn id="113" idx="1"/>
              <a:endCxn id="117" idx="5"/>
            </p:cNvCxnSpPr>
            <p:nvPr/>
          </p:nvCxnSpPr>
          <p:spPr>
            <a:xfrm flipH="1" flipV="1">
              <a:off x="7027590" y="979116"/>
              <a:ext cx="181620" cy="519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113" idx="2"/>
              <a:endCxn id="116" idx="5"/>
            </p:cNvCxnSpPr>
            <p:nvPr/>
          </p:nvCxnSpPr>
          <p:spPr>
            <a:xfrm flipH="1" flipV="1">
              <a:off x="6863778" y="1400566"/>
              <a:ext cx="316685" cy="167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103" idx="3"/>
              <a:endCxn id="110" idx="7"/>
            </p:cNvCxnSpPr>
            <p:nvPr/>
          </p:nvCxnSpPr>
          <p:spPr>
            <a:xfrm flipH="1">
              <a:off x="6580879" y="2172458"/>
              <a:ext cx="352363" cy="350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stCxn id="104" idx="5"/>
              <a:endCxn id="111" idx="1"/>
            </p:cNvCxnSpPr>
            <p:nvPr/>
          </p:nvCxnSpPr>
          <p:spPr>
            <a:xfrm>
              <a:off x="6667692" y="2105193"/>
              <a:ext cx="288373" cy="497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102" idx="2"/>
              <a:endCxn id="110" idx="3"/>
            </p:cNvCxnSpPr>
            <p:nvPr/>
          </p:nvCxnSpPr>
          <p:spPr>
            <a:xfrm flipH="1">
              <a:off x="6374771" y="2313511"/>
              <a:ext cx="874465" cy="4150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>
              <a:stCxn id="102" idx="1"/>
              <a:endCxn id="103" idx="5"/>
            </p:cNvCxnSpPr>
            <p:nvPr/>
          </p:nvCxnSpPr>
          <p:spPr>
            <a:xfrm flipH="1" flipV="1">
              <a:off x="7022638" y="2172458"/>
              <a:ext cx="255345" cy="71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stCxn id="103" idx="1"/>
              <a:endCxn id="112" idx="5"/>
            </p:cNvCxnSpPr>
            <p:nvPr/>
          </p:nvCxnSpPr>
          <p:spPr>
            <a:xfrm flipH="1" flipV="1">
              <a:off x="6679876" y="1747169"/>
              <a:ext cx="253366" cy="3316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stCxn id="103" idx="2"/>
              <a:endCxn id="104" idx="6"/>
            </p:cNvCxnSpPr>
            <p:nvPr/>
          </p:nvCxnSpPr>
          <p:spPr>
            <a:xfrm flipH="1" flipV="1">
              <a:off x="6682984" y="2067304"/>
              <a:ext cx="231744" cy="58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104" idx="2"/>
              <a:endCxn id="107" idx="5"/>
            </p:cNvCxnSpPr>
            <p:nvPr/>
          </p:nvCxnSpPr>
          <p:spPr>
            <a:xfrm flipH="1" flipV="1">
              <a:off x="6320913" y="1897172"/>
              <a:ext cx="257654" cy="170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stCxn id="104" idx="0"/>
              <a:endCxn id="112" idx="4"/>
            </p:cNvCxnSpPr>
            <p:nvPr/>
          </p:nvCxnSpPr>
          <p:spPr>
            <a:xfrm flipV="1">
              <a:off x="6630776" y="1766570"/>
              <a:ext cx="4402" cy="24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107" idx="6"/>
              <a:endCxn id="112" idx="2"/>
            </p:cNvCxnSpPr>
            <p:nvPr/>
          </p:nvCxnSpPr>
          <p:spPr>
            <a:xfrm flipV="1">
              <a:off x="6351224" y="1700333"/>
              <a:ext cx="220742" cy="122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107" idx="7"/>
              <a:endCxn id="116" idx="3"/>
            </p:cNvCxnSpPr>
            <p:nvPr/>
          </p:nvCxnSpPr>
          <p:spPr>
            <a:xfrm flipV="1">
              <a:off x="6320913" y="1400566"/>
              <a:ext cx="419622" cy="348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>
              <a:stCxn id="110" idx="0"/>
              <a:endCxn id="104" idx="4"/>
            </p:cNvCxnSpPr>
            <p:nvPr/>
          </p:nvCxnSpPr>
          <p:spPr>
            <a:xfrm flipV="1">
              <a:off x="6477825" y="2120887"/>
              <a:ext cx="152951" cy="35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>
              <a:stCxn id="110" idx="0"/>
              <a:endCxn id="107" idx="5"/>
            </p:cNvCxnSpPr>
            <p:nvPr/>
          </p:nvCxnSpPr>
          <p:spPr>
            <a:xfrm flipH="1" flipV="1">
              <a:off x="6320913" y="1897172"/>
              <a:ext cx="156912" cy="583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>
              <a:stCxn id="110" idx="1"/>
              <a:endCxn id="108" idx="5"/>
            </p:cNvCxnSpPr>
            <p:nvPr/>
          </p:nvCxnSpPr>
          <p:spPr>
            <a:xfrm flipH="1" flipV="1">
              <a:off x="6327902" y="2294059"/>
              <a:ext cx="46869" cy="228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stCxn id="101" idx="0"/>
              <a:endCxn id="108" idx="4"/>
            </p:cNvCxnSpPr>
            <p:nvPr/>
          </p:nvCxnSpPr>
          <p:spPr>
            <a:xfrm flipV="1">
              <a:off x="6226668" y="2319502"/>
              <a:ext cx="39613" cy="552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>
              <a:stCxn id="101" idx="7"/>
              <a:endCxn id="110" idx="3"/>
            </p:cNvCxnSpPr>
            <p:nvPr/>
          </p:nvCxnSpPr>
          <p:spPr>
            <a:xfrm flipV="1">
              <a:off x="6288289" y="2728595"/>
              <a:ext cx="86482" cy="168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91" idx="0"/>
              <a:endCxn id="94" idx="4"/>
            </p:cNvCxnSpPr>
            <p:nvPr/>
          </p:nvCxnSpPr>
          <p:spPr>
            <a:xfrm flipH="1" flipV="1">
              <a:off x="5952128" y="2837222"/>
              <a:ext cx="143872" cy="525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111" idx="2"/>
              <a:endCxn id="110" idx="6"/>
            </p:cNvCxnSpPr>
            <p:nvPr/>
          </p:nvCxnSpPr>
          <p:spPr>
            <a:xfrm flipH="1" flipV="1">
              <a:off x="6623565" y="2625738"/>
              <a:ext cx="296662" cy="64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>
              <a:stCxn id="13" idx="1"/>
              <a:endCxn id="22" idx="5"/>
            </p:cNvCxnSpPr>
            <p:nvPr/>
          </p:nvCxnSpPr>
          <p:spPr>
            <a:xfrm flipH="1" flipV="1">
              <a:off x="3634759" y="460759"/>
              <a:ext cx="144684" cy="229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>
              <a:stCxn id="31" idx="2"/>
              <a:endCxn id="22" idx="6"/>
            </p:cNvCxnSpPr>
            <p:nvPr/>
          </p:nvCxnSpPr>
          <p:spPr>
            <a:xfrm flipH="1">
              <a:off x="3658689" y="315775"/>
              <a:ext cx="397722" cy="84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33" idx="1"/>
              <a:endCxn id="28" idx="5"/>
            </p:cNvCxnSpPr>
            <p:nvPr/>
          </p:nvCxnSpPr>
          <p:spPr>
            <a:xfrm flipH="1" flipV="1">
              <a:off x="4354046" y="-67435"/>
              <a:ext cx="269924" cy="4159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117" idx="5"/>
              <a:endCxn id="114" idx="1"/>
            </p:cNvCxnSpPr>
            <p:nvPr/>
          </p:nvCxnSpPr>
          <p:spPr>
            <a:xfrm>
              <a:off x="7027590" y="979116"/>
              <a:ext cx="160936" cy="120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>
              <a:stCxn id="112" idx="7"/>
              <a:endCxn id="114" idx="3"/>
            </p:cNvCxnSpPr>
            <p:nvPr/>
          </p:nvCxnSpPr>
          <p:spPr>
            <a:xfrm flipV="1">
              <a:off x="6679876" y="1193137"/>
              <a:ext cx="508650" cy="460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>
              <a:stCxn id="15" idx="1"/>
              <a:endCxn id="13" idx="0"/>
            </p:cNvCxnSpPr>
            <p:nvPr/>
          </p:nvCxnSpPr>
          <p:spPr>
            <a:xfrm flipH="1" flipV="1">
              <a:off x="3884961" y="648354"/>
              <a:ext cx="167639" cy="657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>
              <a:stCxn id="69" idx="5"/>
              <a:endCxn id="71" idx="1"/>
            </p:cNvCxnSpPr>
            <p:nvPr/>
          </p:nvCxnSpPr>
          <p:spPr>
            <a:xfrm>
              <a:off x="1862115" y="2093755"/>
              <a:ext cx="169773" cy="80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16" idx="7"/>
              <a:endCxn id="71" idx="0"/>
            </p:cNvCxnSpPr>
            <p:nvPr/>
          </p:nvCxnSpPr>
          <p:spPr>
            <a:xfrm flipH="1">
              <a:off x="2081059" y="1753160"/>
              <a:ext cx="256647" cy="400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Oval 531"/>
            <p:cNvSpPr/>
            <p:nvPr/>
          </p:nvSpPr>
          <p:spPr>
            <a:xfrm>
              <a:off x="2146650" y="1719915"/>
              <a:ext cx="223836" cy="2270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3735736" y="648354"/>
              <a:ext cx="298449" cy="28892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091211" y="1975503"/>
              <a:ext cx="269875" cy="2666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3881786" y="1658003"/>
              <a:ext cx="269875" cy="2666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456461" y="2242203"/>
              <a:ext cx="295275" cy="279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3542061" y="2127902"/>
              <a:ext cx="339725" cy="3206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5337724" y="470805"/>
              <a:ext cx="298449" cy="28892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6711664" y="388364"/>
              <a:ext cx="180022" cy="18378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6114764" y="1147189"/>
              <a:ext cx="188596" cy="188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41" name="Straight Connector 540"/>
            <p:cNvCxnSpPr>
              <a:stCxn id="117" idx="7"/>
              <a:endCxn id="115" idx="3"/>
            </p:cNvCxnSpPr>
            <p:nvPr/>
          </p:nvCxnSpPr>
          <p:spPr>
            <a:xfrm flipV="1">
              <a:off x="7027590" y="699482"/>
              <a:ext cx="58680" cy="185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Oval 541"/>
            <p:cNvSpPr/>
            <p:nvPr/>
          </p:nvSpPr>
          <p:spPr>
            <a:xfrm>
              <a:off x="6141950" y="595813"/>
              <a:ext cx="108385" cy="1065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4056411" y="241959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5253812" y="-690488"/>
              <a:ext cx="310723" cy="3101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4612882" y="-113542"/>
              <a:ext cx="151553" cy="1545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5571152" y="-97527"/>
              <a:ext cx="204550" cy="20069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5960795" y="-264809"/>
              <a:ext cx="256736" cy="2531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3275177" y="-479753"/>
              <a:ext cx="220106" cy="21073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625530" y="-516062"/>
              <a:ext cx="151553" cy="1545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1218041" y="1719915"/>
              <a:ext cx="272183" cy="2555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5747244" y="1552118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7180463" y="1470144"/>
              <a:ext cx="196298" cy="19574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6332085" y="2480275"/>
              <a:ext cx="291480" cy="2909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6032788" y="3362762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56" name="TextBox 555"/>
          <p:cNvSpPr txBox="1"/>
          <p:nvPr/>
        </p:nvSpPr>
        <p:spPr>
          <a:xfrm>
            <a:off x="1712299" y="5745325"/>
            <a:ext cx="370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100B neurons</a:t>
            </a:r>
          </a:p>
          <a:p>
            <a:r>
              <a:rPr lang="en-US" dirty="0"/>
              <a:t>10K Connections per neuron (degree)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2E33E-7423-B44E-AD50-596B8E10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391656"/>
            <a:ext cx="417576" cy="311531"/>
          </a:xfrm>
        </p:spPr>
        <p:txBody>
          <a:bodyPr/>
          <a:lstStyle/>
          <a:p>
            <a:fld id="{89680184-36F0-7340-B2B6-917CC4ADF0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E390-726C-D04B-9AEF-B77D48C5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57" y="12413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ABA4-F094-474E-B4C2-4660F305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451" y="1533915"/>
            <a:ext cx="63582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AI Racing League </a:t>
            </a:r>
            <a:r>
              <a:rPr lang="en-US" dirty="0"/>
              <a:t>is a new project that is attempting to introduce AI concept into students as young as 5th grade. The centerpiece of our curriculum revolves around strapping a Raspberry Pi and camera on a remote-control car body. Because they are not graceful, these cars are called “Donkey Cars.” Students learn how to “train” a neural network by driving around a racetrack. After learning to associate images with turning car the students build a program that allows a car to drive itself around a track.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51B2D1-FD00-4246-BD9D-69BEE1369C65}"/>
              </a:ext>
            </a:extLst>
          </p:cNvPr>
          <p:cNvGrpSpPr/>
          <p:nvPr/>
        </p:nvGrpSpPr>
        <p:grpSpPr>
          <a:xfrm>
            <a:off x="337657" y="1533915"/>
            <a:ext cx="3803275" cy="3413930"/>
            <a:chOff x="337657" y="1533915"/>
            <a:chExt cx="3803275" cy="34139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B566C4-D9DF-8844-8C1B-08606B6F7E11}"/>
                </a:ext>
              </a:extLst>
            </p:cNvPr>
            <p:cNvSpPr/>
            <p:nvPr/>
          </p:nvSpPr>
          <p:spPr>
            <a:xfrm>
              <a:off x="491135" y="1533915"/>
              <a:ext cx="825014" cy="7711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D6826F-0346-AD47-B0EE-29D6FC92F45E}"/>
                </a:ext>
              </a:extLst>
            </p:cNvPr>
            <p:cNvSpPr/>
            <p:nvPr/>
          </p:nvSpPr>
          <p:spPr>
            <a:xfrm>
              <a:off x="1069940" y="4075309"/>
              <a:ext cx="957939" cy="872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8DE18E-0F58-DA49-9531-2969AB283006}"/>
                </a:ext>
              </a:extLst>
            </p:cNvPr>
            <p:cNvSpPr/>
            <p:nvPr/>
          </p:nvSpPr>
          <p:spPr>
            <a:xfrm>
              <a:off x="337657" y="3009015"/>
              <a:ext cx="650505" cy="5875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80A65-F595-D24F-904E-5594A80E3572}"/>
                </a:ext>
              </a:extLst>
            </p:cNvPr>
            <p:cNvSpPr/>
            <p:nvPr/>
          </p:nvSpPr>
          <p:spPr>
            <a:xfrm>
              <a:off x="2275838" y="1537558"/>
              <a:ext cx="825014" cy="7675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3A7DA5-E34F-E94C-9C4F-F3B9507DAD48}"/>
                </a:ext>
              </a:extLst>
            </p:cNvPr>
            <p:cNvSpPr/>
            <p:nvPr/>
          </p:nvSpPr>
          <p:spPr>
            <a:xfrm>
              <a:off x="3718643" y="2384784"/>
              <a:ext cx="422289" cy="3966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DC3490-FCB2-424D-BB3F-D757FB9999C6}"/>
                </a:ext>
              </a:extLst>
            </p:cNvPr>
            <p:cNvSpPr/>
            <p:nvPr/>
          </p:nvSpPr>
          <p:spPr>
            <a:xfrm>
              <a:off x="1902491" y="2496944"/>
              <a:ext cx="1599875" cy="1611707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AFF6DD-2202-DF47-B48F-EC8192777747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1195328" y="2192159"/>
              <a:ext cx="941459" cy="54081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0F67A4-9963-A04B-9769-98C898C89E9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988162" y="3302798"/>
              <a:ext cx="91432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C7B10-22C1-7145-B627-814BBB38B3F4}"/>
                </a:ext>
              </a:extLst>
            </p:cNvPr>
            <p:cNvCxnSpPr>
              <a:cxnSpLocks/>
              <a:stCxn id="5" idx="7"/>
              <a:endCxn id="9" idx="3"/>
            </p:cNvCxnSpPr>
            <p:nvPr/>
          </p:nvCxnSpPr>
          <p:spPr>
            <a:xfrm flipV="1">
              <a:off x="1887592" y="3872622"/>
              <a:ext cx="249195" cy="33046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B479BB-4E1E-AD45-BD62-89EA3818B9F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88345" y="2305095"/>
              <a:ext cx="14084" cy="19184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821F0A-4213-3942-BA76-CFDADD055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3224" y="2607882"/>
              <a:ext cx="525899" cy="28771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6E78C7-6254-1B40-BF37-6757FEF8D316}"/>
                </a:ext>
              </a:extLst>
            </p:cNvPr>
            <p:cNvSpPr txBox="1"/>
            <p:nvPr/>
          </p:nvSpPr>
          <p:spPr>
            <a:xfrm>
              <a:off x="2170038" y="2702632"/>
              <a:ext cx="9909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0000FF"/>
                  </a:solidFill>
                </a:rPr>
                <a:t>AI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A256F1-8215-2044-ADF3-68D7571992BD}"/>
              </a:ext>
            </a:extLst>
          </p:cNvPr>
          <p:cNvSpPr txBox="1"/>
          <p:nvPr/>
        </p:nvSpPr>
        <p:spPr>
          <a:xfrm>
            <a:off x="2237046" y="4343503"/>
            <a:ext cx="2511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LET’S BUILD A NETWORK</a:t>
            </a:r>
          </a:p>
          <a:p>
            <a:pPr algn="ctr"/>
            <a:r>
              <a:rPr lang="en-US" dirty="0"/>
              <a:t>OF PEOPLE INTERESTED</a:t>
            </a:r>
          </a:p>
          <a:p>
            <a:pPr algn="ctr"/>
            <a:r>
              <a:rPr lang="en-US" dirty="0"/>
              <a:t>IN AI IN EDUCATION</a:t>
            </a:r>
          </a:p>
        </p:txBody>
      </p:sp>
    </p:spTree>
    <p:extLst>
      <p:ext uri="{BB962C8B-B14F-4D97-AF65-F5344CB8AC3E}">
        <p14:creationId xmlns:p14="http://schemas.microsoft.com/office/powerpoint/2010/main" val="395714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97EA32D3-9DB0-4E44-9B7D-F2B7823F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5" y="1494264"/>
            <a:ext cx="6880069" cy="36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10F22-643B-AE49-A4EA-0B991B3E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Recommend Learning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003F-A546-C047-8093-32290CEF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518" y="1356548"/>
            <a:ext cx="42638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More than a search engines</a:t>
            </a:r>
          </a:p>
          <a:p>
            <a:r>
              <a:rPr lang="en-US" dirty="0"/>
              <a:t>Understands the </a:t>
            </a:r>
            <a:r>
              <a:rPr lang="en-US" b="1" dirty="0"/>
              <a:t>context</a:t>
            </a:r>
            <a:r>
              <a:rPr lang="en-US" dirty="0"/>
              <a:t> of the student</a:t>
            </a:r>
          </a:p>
          <a:p>
            <a:pPr lvl="1"/>
            <a:r>
              <a:rPr lang="en-US" dirty="0"/>
              <a:t>What to they already know</a:t>
            </a:r>
          </a:p>
          <a:p>
            <a:pPr lvl="1"/>
            <a:r>
              <a:rPr lang="en-US" dirty="0"/>
              <a:t>What are their goals</a:t>
            </a:r>
          </a:p>
          <a:p>
            <a:pPr lvl="1"/>
            <a:r>
              <a:rPr lang="en-US" dirty="0"/>
              <a:t>What resources have similar student liked in the past?</a:t>
            </a:r>
          </a:p>
          <a:p>
            <a:r>
              <a:rPr lang="en-US" dirty="0"/>
              <a:t>In many countries, privacy concern block many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05933-2D13-9842-8A48-6313DF5433D2}"/>
              </a:ext>
            </a:extLst>
          </p:cNvPr>
          <p:cNvSpPr txBox="1"/>
          <p:nvPr/>
        </p:nvSpPr>
        <p:spPr>
          <a:xfrm>
            <a:off x="3901639" y="5976242"/>
            <a:ext cx="701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dmccreary.medium.com</a:t>
            </a:r>
            <a:r>
              <a:rPr lang="en-US" dirty="0"/>
              <a:t>/lost-in-knowledge-space-14be123ea083</a:t>
            </a:r>
          </a:p>
        </p:txBody>
      </p:sp>
    </p:spTree>
    <p:extLst>
      <p:ext uri="{BB962C8B-B14F-4D97-AF65-F5344CB8AC3E}">
        <p14:creationId xmlns:p14="http://schemas.microsoft.com/office/powerpoint/2010/main" val="30232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2FC-30A5-2646-94AA-E6CC1D79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215378"/>
            <a:ext cx="10515600" cy="1066826"/>
          </a:xfrm>
        </p:spPr>
        <p:txBody>
          <a:bodyPr/>
          <a:lstStyle/>
          <a:p>
            <a:r>
              <a:rPr lang="en-US" dirty="0"/>
              <a:t>Can we Predict Student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F6C4-B582-2E47-8A16-4C5597C7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029" y="5716814"/>
            <a:ext cx="8312426" cy="4957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Predicting student success depends on having a graph of prior data of online coding experiences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AE1D-FA4F-004B-A657-E80031A1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21</a:t>
            </a:fld>
            <a:endParaRPr lang="en-US"/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5DA52647-91FB-D74E-839F-E329E17E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46" y="4827406"/>
            <a:ext cx="8694482" cy="4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36FD065D-BC8B-0E4D-B412-EEB3C972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1" y="1448592"/>
            <a:ext cx="6571393" cy="298514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AFD49-2666-5D49-B7D7-68FD00F26A5A}"/>
              </a:ext>
            </a:extLst>
          </p:cNvPr>
          <p:cNvSpPr txBox="1"/>
          <p:nvPr/>
        </p:nvSpPr>
        <p:spPr>
          <a:xfrm>
            <a:off x="328360" y="2635034"/>
            <a:ext cx="28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success data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5ECC4-0E49-FB4E-B2CB-4231E566086A}"/>
              </a:ext>
            </a:extLst>
          </p:cNvPr>
          <p:cNvSpPr txBox="1"/>
          <p:nvPr/>
        </p:nvSpPr>
        <p:spPr>
          <a:xfrm>
            <a:off x="212747" y="4827406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410262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13">
            <a:extLst>
              <a:ext uri="{FF2B5EF4-FFF2-40B4-BE49-F238E27FC236}">
                <a16:creationId xmlns:a16="http://schemas.microsoft.com/office/drawing/2014/main" id="{324468D6-1F41-B441-8591-756E3D9FB58B}"/>
              </a:ext>
            </a:extLst>
          </p:cNvPr>
          <p:cNvSpPr/>
          <p:nvPr/>
        </p:nvSpPr>
        <p:spPr>
          <a:xfrm>
            <a:off x="3393567" y="3569718"/>
            <a:ext cx="805350" cy="456814"/>
          </a:xfrm>
          <a:prstGeom prst="bentArrow">
            <a:avLst>
              <a:gd name="adj1" fmla="val 25000"/>
              <a:gd name="adj2" fmla="val 27452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E11CBE-EC47-2C4C-BF9B-9D0B2CA67813}"/>
              </a:ext>
            </a:extLst>
          </p:cNvPr>
          <p:cNvSpPr/>
          <p:nvPr/>
        </p:nvSpPr>
        <p:spPr>
          <a:xfrm>
            <a:off x="5021876" y="2892744"/>
            <a:ext cx="929571" cy="476667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2800-A96E-EA40-81E8-4E2663F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Online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1B731-387D-A442-A636-DDEE6D3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230" y="5432493"/>
            <a:ext cx="7790793" cy="5798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A capability-maturity model for online mentoring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5E98E1-5EB4-DE4B-99C3-B0F7B6E27B07}"/>
              </a:ext>
            </a:extLst>
          </p:cNvPr>
          <p:cNvSpPr/>
          <p:nvPr/>
        </p:nvSpPr>
        <p:spPr>
          <a:xfrm>
            <a:off x="1268515" y="4680871"/>
            <a:ext cx="1446044" cy="648617"/>
          </a:xfrm>
          <a:prstGeom prst="roundRect">
            <a:avLst/>
          </a:prstGeom>
          <a:solidFill>
            <a:srgbClr val="D89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Formative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FF1CD-6C5A-A741-B77A-78C7601F47AA}"/>
              </a:ext>
            </a:extLst>
          </p:cNvPr>
          <p:cNvSpPr/>
          <p:nvPr/>
        </p:nvSpPr>
        <p:spPr>
          <a:xfrm>
            <a:off x="4198917" y="3382973"/>
            <a:ext cx="1752530" cy="6486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Concept-Driven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638313-CF74-B048-AB2B-F20EACC09099}"/>
              </a:ext>
            </a:extLst>
          </p:cNvPr>
          <p:cNvSpPr/>
          <p:nvPr/>
        </p:nvSpPr>
        <p:spPr>
          <a:xfrm>
            <a:off x="2714559" y="4032254"/>
            <a:ext cx="1446044" cy="648617"/>
          </a:xfrm>
          <a:prstGeom prst="roundRect">
            <a:avLst/>
          </a:prstGeom>
          <a:solidFill>
            <a:srgbClr val="EDC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Coordinated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C0BB9DC2-9DB7-6347-B243-94CF414708FF}"/>
              </a:ext>
            </a:extLst>
          </p:cNvPr>
          <p:cNvSpPr/>
          <p:nvPr/>
        </p:nvSpPr>
        <p:spPr>
          <a:xfrm>
            <a:off x="1901687" y="4208700"/>
            <a:ext cx="81287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FF9DEF-65D0-794A-993D-7AEECAB41B55}"/>
              </a:ext>
            </a:extLst>
          </p:cNvPr>
          <p:cNvSpPr/>
          <p:nvPr/>
        </p:nvSpPr>
        <p:spPr>
          <a:xfrm>
            <a:off x="5990605" y="2734356"/>
            <a:ext cx="2226196" cy="648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Recommendation-Driven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1A0E3C-86A6-2444-944D-50FE7491B334}"/>
              </a:ext>
            </a:extLst>
          </p:cNvPr>
          <p:cNvSpPr/>
          <p:nvPr/>
        </p:nvSpPr>
        <p:spPr>
          <a:xfrm>
            <a:off x="8216801" y="2085075"/>
            <a:ext cx="1205386" cy="6486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AI-Agent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6D03BB06-0B3C-B14F-8707-B1A5BF78FFE2}"/>
              </a:ext>
            </a:extLst>
          </p:cNvPr>
          <p:cNvSpPr/>
          <p:nvPr/>
        </p:nvSpPr>
        <p:spPr>
          <a:xfrm>
            <a:off x="7328004" y="2252630"/>
            <a:ext cx="888797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894000-84DA-0F4E-BF75-AC3016591BEC}"/>
              </a:ext>
            </a:extLst>
          </p:cNvPr>
          <p:cNvSpPr/>
          <p:nvPr/>
        </p:nvSpPr>
        <p:spPr>
          <a:xfrm>
            <a:off x="9422187" y="1388466"/>
            <a:ext cx="1505512" cy="648617"/>
          </a:xfrm>
          <a:prstGeom prst="roundRect">
            <a:avLst/>
          </a:prstGeom>
          <a:solidFill>
            <a:srgbClr val="B49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Autonomous </a:t>
            </a:r>
          </a:p>
          <a:p>
            <a:pPr algn="ctr"/>
            <a:r>
              <a:rPr lang="en-US" dirty="0"/>
              <a:t>AI-Learning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AF637A31-24C4-004C-9C47-ACF940B2F01A}"/>
              </a:ext>
            </a:extLst>
          </p:cNvPr>
          <p:cNvSpPr/>
          <p:nvPr/>
        </p:nvSpPr>
        <p:spPr>
          <a:xfrm>
            <a:off x="8725810" y="1588908"/>
            <a:ext cx="65861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4AA4A-45DA-2344-8798-5F0334876735}"/>
              </a:ext>
            </a:extLst>
          </p:cNvPr>
          <p:cNvSpPr txBox="1"/>
          <p:nvPr/>
        </p:nvSpPr>
        <p:spPr>
          <a:xfrm>
            <a:off x="2483135" y="6017426"/>
            <a:ext cx="934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BD3-3A43-EF45-A70A-E786F35A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11B7-08C0-2647-9037-6427BBCD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7833"/>
            <a:ext cx="10515600" cy="249129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4A5-434F-0F48-AD08-041003A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Beginning Python Journey Map">
            <a:extLst>
              <a:ext uri="{FF2B5EF4-FFF2-40B4-BE49-F238E27FC236}">
                <a16:creationId xmlns:a16="http://schemas.microsoft.com/office/drawing/2014/main" id="{D23D8A63-38F9-F647-B0CB-826A6CD1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7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0D87-6EF4-7D47-8C05-970A6EA0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GPT-3 Generate a Lesson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E0A7-8496-9D49-BF6D-F96F25E2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395" y="4665086"/>
            <a:ext cx="8020879" cy="1477295"/>
          </a:xfrm>
        </p:spPr>
        <p:txBody>
          <a:bodyPr>
            <a:normAutofit/>
          </a:bodyPr>
          <a:lstStyle/>
          <a:p>
            <a:r>
              <a:rPr lang="en-US" sz="2000" dirty="0"/>
              <a:t>Answer – probably yes, if we had enough </a:t>
            </a:r>
            <a:r>
              <a:rPr lang="en-US" sz="2000" b="1" dirty="0"/>
              <a:t>training data</a:t>
            </a:r>
          </a:p>
          <a:p>
            <a:r>
              <a:rPr lang="en-US" sz="2000" dirty="0"/>
              <a:t>Ideally, we would have 10,000 lesson plans to train our model</a:t>
            </a:r>
            <a:br>
              <a:rPr lang="en-US" sz="2000" dirty="0"/>
            </a:br>
            <a:endParaRPr lang="en-US" sz="2000" dirty="0"/>
          </a:p>
          <a:p>
            <a:pPr marL="457200" lvl="1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dmccreary.medium.com</a:t>
            </a:r>
            <a:r>
              <a:rPr lang="en-US" sz="1400" dirty="0"/>
              <a:t>/using-al-to-generate-detailed-lesson-plans-29a5af200a6a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14A76E3-E4DA-9E49-989B-13C515E6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30" y="1692574"/>
            <a:ext cx="74549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3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13A-679F-9F46-87AD-C639C04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9" y="214491"/>
            <a:ext cx="10515600" cy="745218"/>
          </a:xfrm>
        </p:spPr>
        <p:txBody>
          <a:bodyPr>
            <a:normAutofit/>
          </a:bodyPr>
          <a:lstStyle/>
          <a:p>
            <a:r>
              <a:rPr lang="en-US" sz="3600" dirty="0"/>
              <a:t>Three Eras of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D7739-BEEA-AA40-BED1-0DB39650A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296" y="1377977"/>
            <a:ext cx="1763684" cy="359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4C1448-E6BA-544C-B273-FFBBA4CF21F2}"/>
              </a:ext>
            </a:extLst>
          </p:cNvPr>
          <p:cNvSpPr/>
          <p:nvPr/>
        </p:nvSpPr>
        <p:spPr>
          <a:xfrm>
            <a:off x="3547834" y="1894220"/>
            <a:ext cx="1782146" cy="54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Procedural Code (Rules)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F1542-D58E-454D-9367-CF0D832C02E2}"/>
              </a:ext>
            </a:extLst>
          </p:cNvPr>
          <p:cNvSpPr/>
          <p:nvPr/>
        </p:nvSpPr>
        <p:spPr>
          <a:xfrm>
            <a:off x="6088872" y="1349985"/>
            <a:ext cx="1782146" cy="1009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20777-F530-C04B-9158-F20CE30BA257}"/>
              </a:ext>
            </a:extLst>
          </p:cNvPr>
          <p:cNvSpPr txBox="1"/>
          <p:nvPr/>
        </p:nvSpPr>
        <p:spPr>
          <a:xfrm>
            <a:off x="2927280" y="137797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27D6-2563-524B-8C03-21D0800015E2}"/>
              </a:ext>
            </a:extLst>
          </p:cNvPr>
          <p:cNvCxnSpPr>
            <a:stCxn id="5" idx="3"/>
          </p:cNvCxnSpPr>
          <p:nvPr/>
        </p:nvCxnSpPr>
        <p:spPr>
          <a:xfrm flipV="1">
            <a:off x="5329980" y="1548205"/>
            <a:ext cx="758892" cy="9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A4DC15-2F0A-004D-9113-08C5D252F9E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29980" y="2159360"/>
            <a:ext cx="758892" cy="5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4B135B-2358-7147-8B76-AE6D07CBE21E}"/>
              </a:ext>
            </a:extLst>
          </p:cNvPr>
          <p:cNvCxnSpPr>
            <a:cxnSpLocks/>
          </p:cNvCxnSpPr>
          <p:nvPr/>
        </p:nvCxnSpPr>
        <p:spPr>
          <a:xfrm>
            <a:off x="7871018" y="1639956"/>
            <a:ext cx="758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CB47B-7198-C449-8D23-8897DF37EA7D}"/>
              </a:ext>
            </a:extLst>
          </p:cNvPr>
          <p:cNvCxnSpPr>
            <a:cxnSpLocks/>
          </p:cNvCxnSpPr>
          <p:nvPr/>
        </p:nvCxnSpPr>
        <p:spPr>
          <a:xfrm>
            <a:off x="7871018" y="2081605"/>
            <a:ext cx="758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99A8E7-EBB8-564E-8C2C-A1960168DCC1}"/>
              </a:ext>
            </a:extLst>
          </p:cNvPr>
          <p:cNvSpPr txBox="1"/>
          <p:nvPr/>
        </p:nvSpPr>
        <p:spPr>
          <a:xfrm>
            <a:off x="8741877" y="1466714"/>
            <a:ext cx="99322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Answers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F1278-AC77-6546-9363-9345E79147C9}"/>
              </a:ext>
            </a:extLst>
          </p:cNvPr>
          <p:cNvSpPr txBox="1"/>
          <p:nvPr/>
        </p:nvSpPr>
        <p:spPr>
          <a:xfrm>
            <a:off x="8625101" y="188810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Explanations (Why)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99CE29-55DD-6A4B-B0DC-25981F2D3B9E}"/>
              </a:ext>
            </a:extLst>
          </p:cNvPr>
          <p:cNvSpPr txBox="1"/>
          <p:nvPr/>
        </p:nvSpPr>
        <p:spPr>
          <a:xfrm>
            <a:off x="223018" y="1357841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 Procedural Era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AD419C-4D30-0E4F-9B76-DDE788E37BEB}"/>
              </a:ext>
            </a:extLst>
          </p:cNvPr>
          <p:cNvGrpSpPr/>
          <p:nvPr/>
        </p:nvGrpSpPr>
        <p:grpSpPr>
          <a:xfrm>
            <a:off x="126654" y="2722652"/>
            <a:ext cx="11698901" cy="1352500"/>
            <a:chOff x="126654" y="2722652"/>
            <a:chExt cx="11698901" cy="1352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FD4ACD-9318-374A-99C1-43D3BB8A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296" y="3093161"/>
              <a:ext cx="1763684" cy="35988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A1A556-E138-5C4F-9339-0DCC5831CA4B}"/>
                </a:ext>
              </a:extLst>
            </p:cNvPr>
            <p:cNvSpPr/>
            <p:nvPr/>
          </p:nvSpPr>
          <p:spPr>
            <a:xfrm>
              <a:off x="6088872" y="3065169"/>
              <a:ext cx="1782146" cy="100998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  <a:p>
              <a:pPr algn="ctr"/>
              <a:r>
                <a:rPr lang="en-US" dirty="0"/>
                <a:t>Learning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9857F-6EB6-8641-9873-F5836924A2B5}"/>
                </a:ext>
              </a:extLst>
            </p:cNvPr>
            <p:cNvSpPr txBox="1"/>
            <p:nvPr/>
          </p:nvSpPr>
          <p:spPr>
            <a:xfrm>
              <a:off x="2927280" y="309316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D7D622-D273-BD4B-8B48-5A27262BB775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5329980" y="3263389"/>
              <a:ext cx="758892" cy="9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CD895-5682-9947-976C-63AFCA945AE7}"/>
                </a:ext>
              </a:extLst>
            </p:cNvPr>
            <p:cNvCxnSpPr>
              <a:cxnSpLocks/>
            </p:cNvCxnSpPr>
            <p:nvPr/>
          </p:nvCxnSpPr>
          <p:spPr>
            <a:xfrm>
              <a:off x="5329980" y="3874544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532CC0-AB62-9E43-80FE-04AB16151D46}"/>
                </a:ext>
              </a:extLst>
            </p:cNvPr>
            <p:cNvCxnSpPr>
              <a:cxnSpLocks/>
            </p:cNvCxnSpPr>
            <p:nvPr/>
          </p:nvCxnSpPr>
          <p:spPr>
            <a:xfrm>
              <a:off x="7871018" y="3355140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297E3D-0068-7947-A223-59EE94E98F88}"/>
                </a:ext>
              </a:extLst>
            </p:cNvPr>
            <p:cNvSpPr txBox="1"/>
            <p:nvPr/>
          </p:nvSpPr>
          <p:spPr>
            <a:xfrm>
              <a:off x="4336759" y="3689878"/>
              <a:ext cx="993221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Answers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1E727-9178-CF40-B3DC-CE13D4A33C95}"/>
                </a:ext>
              </a:extLst>
            </p:cNvPr>
            <p:cNvSpPr/>
            <p:nvPr/>
          </p:nvSpPr>
          <p:spPr>
            <a:xfrm>
              <a:off x="8629910" y="3084360"/>
              <a:ext cx="1782146" cy="541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Rules</a:t>
              </a:r>
              <a:br>
                <a:rPr lang="en-US" dirty="0"/>
              </a:br>
              <a:r>
                <a:rPr lang="en-US" dirty="0"/>
                <a:t>(10M weights)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8E8AF2-47E7-8C49-A261-01E18F317D94}"/>
                </a:ext>
              </a:extLst>
            </p:cNvPr>
            <p:cNvSpPr txBox="1"/>
            <p:nvPr/>
          </p:nvSpPr>
          <p:spPr>
            <a:xfrm>
              <a:off x="126654" y="2863969"/>
              <a:ext cx="2486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2) Machine Learning Era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F5CD79-BEC7-0647-A130-7C48E7DC85AC}"/>
                </a:ext>
              </a:extLst>
            </p:cNvPr>
            <p:cNvCxnSpPr/>
            <p:nvPr/>
          </p:nvCxnSpPr>
          <p:spPr>
            <a:xfrm>
              <a:off x="225179" y="2722652"/>
              <a:ext cx="11600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711FEABA-F391-C84A-B0AF-D27F6091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0184-36F0-7340-B2B6-917CC4ADF00C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9552F-F4F8-8E48-89D1-3F974B01D93A}"/>
              </a:ext>
            </a:extLst>
          </p:cNvPr>
          <p:cNvGrpSpPr/>
          <p:nvPr/>
        </p:nvGrpSpPr>
        <p:grpSpPr>
          <a:xfrm>
            <a:off x="225179" y="4426449"/>
            <a:ext cx="11600376" cy="1900808"/>
            <a:chOff x="225179" y="4426449"/>
            <a:chExt cx="11600376" cy="190080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8BB9C4F-FF47-1841-86D9-872341AE9E6A}"/>
                </a:ext>
              </a:extLst>
            </p:cNvPr>
            <p:cNvGrpSpPr/>
            <p:nvPr/>
          </p:nvGrpSpPr>
          <p:grpSpPr>
            <a:xfrm>
              <a:off x="6089446" y="4786133"/>
              <a:ext cx="1782146" cy="1541124"/>
              <a:chOff x="6088872" y="4409008"/>
              <a:chExt cx="1782146" cy="154112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8BB84A8-4FB1-9B48-87B4-93FA1936B842}"/>
                  </a:ext>
                </a:extLst>
              </p:cNvPr>
              <p:cNvSpPr/>
              <p:nvPr/>
            </p:nvSpPr>
            <p:spPr>
              <a:xfrm>
                <a:off x="6088872" y="4409008"/>
                <a:ext cx="1782146" cy="15411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242">
                <a:extLst>
                  <a:ext uri="{FF2B5EF4-FFF2-40B4-BE49-F238E27FC236}">
                    <a16:creationId xmlns:a16="http://schemas.microsoft.com/office/drawing/2014/main" id="{682D1497-78C6-B942-91A5-8D2175188AC1}"/>
                  </a:ext>
                </a:extLst>
              </p:cNvPr>
              <p:cNvGrpSpPr/>
              <p:nvPr/>
            </p:nvGrpSpPr>
            <p:grpSpPr>
              <a:xfrm>
                <a:off x="6243491" y="4553092"/>
                <a:ext cx="1472908" cy="1212105"/>
                <a:chOff x="3505200" y="4267200"/>
                <a:chExt cx="1676400" cy="160020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3DA2CF-6337-C24E-9AD4-91884B517B63}"/>
                    </a:ext>
                  </a:extLst>
                </p:cNvPr>
                <p:cNvSpPr/>
                <p:nvPr/>
              </p:nvSpPr>
              <p:spPr bwMode="auto">
                <a:xfrm>
                  <a:off x="4191000" y="4267200"/>
                  <a:ext cx="228600" cy="22860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36787F1-8B10-264C-83A4-3C9DE821814A}"/>
                    </a:ext>
                  </a:extLst>
                </p:cNvPr>
                <p:cNvSpPr/>
                <p:nvPr/>
              </p:nvSpPr>
              <p:spPr bwMode="auto">
                <a:xfrm>
                  <a:off x="3886200" y="4724400"/>
                  <a:ext cx="228600" cy="228600"/>
                </a:xfrm>
                <a:prstGeom prst="ellipse">
                  <a:avLst/>
                </a:prstGeom>
                <a:solidFill>
                  <a:srgbClr val="99663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B71D8F9-AB6B-F74D-8AAB-A1F9A4FD2F4D}"/>
                    </a:ext>
                  </a:extLst>
                </p:cNvPr>
                <p:cNvSpPr/>
                <p:nvPr/>
              </p:nvSpPr>
              <p:spPr bwMode="auto">
                <a:xfrm>
                  <a:off x="4191000" y="5105400"/>
                  <a:ext cx="228600" cy="228600"/>
                </a:xfrm>
                <a:prstGeom prst="ellipse">
                  <a:avLst/>
                </a:prstGeom>
                <a:solidFill>
                  <a:srgbClr val="7030A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879DF30-35CA-2A49-95C2-3F9C2548FEAD}"/>
                    </a:ext>
                  </a:extLst>
                </p:cNvPr>
                <p:cNvSpPr/>
                <p:nvPr/>
              </p:nvSpPr>
              <p:spPr bwMode="auto">
                <a:xfrm>
                  <a:off x="4724400" y="4495800"/>
                  <a:ext cx="228600" cy="228600"/>
                </a:xfrm>
                <a:prstGeom prst="ellips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290BAC6-CC04-CC44-A498-8FB991807843}"/>
                    </a:ext>
                  </a:extLst>
                </p:cNvPr>
                <p:cNvSpPr/>
                <p:nvPr/>
              </p:nvSpPr>
              <p:spPr bwMode="auto">
                <a:xfrm>
                  <a:off x="4648200" y="49530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9C1DF07-C223-4B40-972B-D6A0173D65BA}"/>
                    </a:ext>
                  </a:extLst>
                </p:cNvPr>
                <p:cNvSpPr/>
                <p:nvPr/>
              </p:nvSpPr>
              <p:spPr bwMode="auto">
                <a:xfrm>
                  <a:off x="3581400" y="5257800"/>
                  <a:ext cx="228600" cy="2286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C02EC33-0FDC-1345-BEFC-FDD7A21395AA}"/>
                    </a:ext>
                  </a:extLst>
                </p:cNvPr>
                <p:cNvSpPr/>
                <p:nvPr/>
              </p:nvSpPr>
              <p:spPr bwMode="auto">
                <a:xfrm>
                  <a:off x="4419600" y="5486400"/>
                  <a:ext cx="228600" cy="228600"/>
                </a:xfrm>
                <a:prstGeom prst="ellipse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D1BE071-C182-5244-A972-E5DC77B526E8}"/>
                    </a:ext>
                  </a:extLst>
                </p:cNvPr>
                <p:cNvSpPr/>
                <p:nvPr/>
              </p:nvSpPr>
              <p:spPr bwMode="auto">
                <a:xfrm>
                  <a:off x="3505200" y="4572000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A45FF4A-49BA-2647-B656-E971B2D65FC6}"/>
                    </a:ext>
                  </a:extLst>
                </p:cNvPr>
                <p:cNvSpPr/>
                <p:nvPr/>
              </p:nvSpPr>
              <p:spPr bwMode="auto">
                <a:xfrm>
                  <a:off x="4953000" y="5334000"/>
                  <a:ext cx="228600" cy="228600"/>
                </a:xfrm>
                <a:prstGeom prst="ellipse">
                  <a:avLst/>
                </a:prstGeom>
                <a:solidFill>
                  <a:srgbClr val="00B05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D4322963-50BD-D34B-AC40-34BD772EC306}"/>
                    </a:ext>
                  </a:extLst>
                </p:cNvPr>
                <p:cNvCxnSpPr>
                  <a:stCxn id="40" idx="7"/>
                  <a:endCxn id="33" idx="2"/>
                </p:cNvCxnSpPr>
                <p:nvPr/>
              </p:nvCxnSpPr>
              <p:spPr>
                <a:xfrm flipV="1">
                  <a:off x="3700322" y="4381500"/>
                  <a:ext cx="490678" cy="2239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5A60BEE8-BD4B-7B4A-8A5B-6A6E66289433}"/>
                    </a:ext>
                  </a:extLst>
                </p:cNvPr>
                <p:cNvCxnSpPr>
                  <a:stCxn id="33" idx="6"/>
                  <a:endCxn id="36" idx="2"/>
                </p:cNvCxnSpPr>
                <p:nvPr/>
              </p:nvCxnSpPr>
              <p:spPr>
                <a:xfrm>
                  <a:off x="4419600" y="4381500"/>
                  <a:ext cx="304800" cy="228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C15FBD1-AA37-1345-AEFB-2E28804F9E0D}"/>
                    </a:ext>
                  </a:extLst>
                </p:cNvPr>
                <p:cNvCxnSpPr>
                  <a:stCxn id="36" idx="3"/>
                  <a:endCxn id="37" idx="0"/>
                </p:cNvCxnSpPr>
                <p:nvPr/>
              </p:nvCxnSpPr>
              <p:spPr>
                <a:xfrm>
                  <a:off x="4757878" y="4690922"/>
                  <a:ext cx="4622" cy="262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0D1EC65-A0E6-8441-A908-08FCB6136B89}"/>
                    </a:ext>
                  </a:extLst>
                </p:cNvPr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4843322" y="5148122"/>
                  <a:ext cx="143156" cy="219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EE0E3EA-938A-6C45-A7E3-10CD08316D48}"/>
                    </a:ext>
                  </a:extLst>
                </p:cNvPr>
                <p:cNvCxnSpPr>
                  <a:stCxn id="41" idx="2"/>
                  <a:endCxn id="39" idx="6"/>
                </p:cNvCxnSpPr>
                <p:nvPr/>
              </p:nvCxnSpPr>
              <p:spPr>
                <a:xfrm flipH="1">
                  <a:off x="4648200" y="5448300"/>
                  <a:ext cx="304800" cy="1524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A407DA4-3230-4246-8425-FB235272B20F}"/>
                    </a:ext>
                  </a:extLst>
                </p:cNvPr>
                <p:cNvCxnSpPr>
                  <a:endCxn id="35" idx="5"/>
                </p:cNvCxnSpPr>
                <p:nvPr/>
              </p:nvCxnSpPr>
              <p:spPr>
                <a:xfrm flipH="1" flipV="1">
                  <a:off x="4386122" y="5300522"/>
                  <a:ext cx="105056" cy="219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7BEF746-2022-D74E-8C02-82102C77F009}"/>
                    </a:ext>
                  </a:extLst>
                </p:cNvPr>
                <p:cNvCxnSpPr>
                  <a:stCxn id="35" idx="1"/>
                  <a:endCxn id="34" idx="5"/>
                </p:cNvCxnSpPr>
                <p:nvPr/>
              </p:nvCxnSpPr>
              <p:spPr>
                <a:xfrm flipH="1" flipV="1">
                  <a:off x="4081322" y="4919522"/>
                  <a:ext cx="143156" cy="219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227A865-432A-2646-A349-EA0E223C570C}"/>
                    </a:ext>
                  </a:extLst>
                </p:cNvPr>
                <p:cNvCxnSpPr>
                  <a:stCxn id="34" idx="3"/>
                  <a:endCxn id="38" idx="7"/>
                </p:cNvCxnSpPr>
                <p:nvPr/>
              </p:nvCxnSpPr>
              <p:spPr>
                <a:xfrm flipH="1">
                  <a:off x="3776522" y="4919522"/>
                  <a:ext cx="143156" cy="3717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9753CAD-F453-844B-8914-86FAA95EBF75}"/>
                    </a:ext>
                  </a:extLst>
                </p:cNvPr>
                <p:cNvCxnSpPr>
                  <a:stCxn id="40" idx="4"/>
                  <a:endCxn id="38" idx="1"/>
                </p:cNvCxnSpPr>
                <p:nvPr/>
              </p:nvCxnSpPr>
              <p:spPr>
                <a:xfrm flipH="1">
                  <a:off x="3614878" y="4800600"/>
                  <a:ext cx="4622" cy="4906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0C5531-5FF7-D54B-B804-FCC3BDD14B6D}"/>
                    </a:ext>
                  </a:extLst>
                </p:cNvPr>
                <p:cNvCxnSpPr>
                  <a:stCxn id="35" idx="7"/>
                  <a:endCxn id="33" idx="4"/>
                </p:cNvCxnSpPr>
                <p:nvPr/>
              </p:nvCxnSpPr>
              <p:spPr>
                <a:xfrm flipH="1" flipV="1">
                  <a:off x="4305300" y="4495800"/>
                  <a:ext cx="80822" cy="643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4792C0B-3C6A-3E48-8F67-82B94A494523}"/>
                    </a:ext>
                  </a:extLst>
                </p:cNvPr>
                <p:cNvCxnSpPr>
                  <a:stCxn id="35" idx="3"/>
                  <a:endCxn id="38" idx="6"/>
                </p:cNvCxnSpPr>
                <p:nvPr/>
              </p:nvCxnSpPr>
              <p:spPr>
                <a:xfrm flipH="1">
                  <a:off x="3810000" y="5300522"/>
                  <a:ext cx="414478" cy="715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EEBA854-0F2B-7948-8C8E-C38EA809F54C}"/>
                    </a:ext>
                  </a:extLst>
                </p:cNvPr>
                <p:cNvSpPr/>
                <p:nvPr/>
              </p:nvSpPr>
              <p:spPr bwMode="auto">
                <a:xfrm>
                  <a:off x="3962400" y="5638800"/>
                  <a:ext cx="228600" cy="228600"/>
                </a:xfrm>
                <a:prstGeom prst="ellipse">
                  <a:avLst/>
                </a:prstGeom>
                <a:solidFill>
                  <a:srgbClr val="3366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9466B44-EBC1-8E44-8F8C-D28BD70E2B93}"/>
                    </a:ext>
                  </a:extLst>
                </p:cNvPr>
                <p:cNvCxnSpPr>
                  <a:stCxn id="53" idx="7"/>
                  <a:endCxn id="35" idx="4"/>
                </p:cNvCxnSpPr>
                <p:nvPr/>
              </p:nvCxnSpPr>
              <p:spPr>
                <a:xfrm flipV="1">
                  <a:off x="4157522" y="5334000"/>
                  <a:ext cx="147778" cy="3382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92F48A-36F2-AE4E-80E7-3D1675B103B6}"/>
                </a:ext>
              </a:extLst>
            </p:cNvPr>
            <p:cNvSpPr txBox="1"/>
            <p:nvPr/>
          </p:nvSpPr>
          <p:spPr>
            <a:xfrm>
              <a:off x="225179" y="4532400"/>
              <a:ext cx="247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3) Knowledge Graph Era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DA3704-3214-E146-B567-BFC31A7FD806}"/>
                </a:ext>
              </a:extLst>
            </p:cNvPr>
            <p:cNvSpPr txBox="1"/>
            <p:nvPr/>
          </p:nvSpPr>
          <p:spPr>
            <a:xfrm>
              <a:off x="2927280" y="4867547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4D102E3-FDD4-3B46-BAA4-5880EBF56C7A}"/>
                </a:ext>
              </a:extLst>
            </p:cNvPr>
            <p:cNvCxnSpPr/>
            <p:nvPr/>
          </p:nvCxnSpPr>
          <p:spPr>
            <a:xfrm flipV="1">
              <a:off x="5329980" y="5037775"/>
              <a:ext cx="758892" cy="9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B0877B2-358B-684C-A8BA-71792B78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5404" y="4876994"/>
              <a:ext cx="1763684" cy="359885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DC70FB-765C-AF4B-9837-19EAC323A326}"/>
                </a:ext>
              </a:extLst>
            </p:cNvPr>
            <p:cNvCxnSpPr>
              <a:cxnSpLocks/>
            </p:cNvCxnSpPr>
            <p:nvPr/>
          </p:nvCxnSpPr>
          <p:spPr>
            <a:xfrm>
              <a:off x="7888409" y="5544657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8CBE09-C03C-F94F-8BD3-973E638ABCAB}"/>
                </a:ext>
              </a:extLst>
            </p:cNvPr>
            <p:cNvCxnSpPr>
              <a:cxnSpLocks/>
            </p:cNvCxnSpPr>
            <p:nvPr/>
          </p:nvCxnSpPr>
          <p:spPr>
            <a:xfrm>
              <a:off x="7866209" y="6055743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23AE6E-D812-0E47-A318-1C23DE79A2D6}"/>
                </a:ext>
              </a:extLst>
            </p:cNvPr>
            <p:cNvSpPr txBox="1"/>
            <p:nvPr/>
          </p:nvSpPr>
          <p:spPr>
            <a:xfrm>
              <a:off x="8648542" y="5372029"/>
              <a:ext cx="993221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Answers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A1BBB2-D5B7-F541-85DB-8744DE464F84}"/>
                </a:ext>
              </a:extLst>
            </p:cNvPr>
            <p:cNvSpPr txBox="1"/>
            <p:nvPr/>
          </p:nvSpPr>
          <p:spPr>
            <a:xfrm>
              <a:off x="8599350" y="5889202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Explanations (Why)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CEE6F73-5A1B-7F4D-A057-719D1C1FF353}"/>
                </a:ext>
              </a:extLst>
            </p:cNvPr>
            <p:cNvCxnSpPr>
              <a:cxnSpLocks/>
            </p:cNvCxnSpPr>
            <p:nvPr/>
          </p:nvCxnSpPr>
          <p:spPr>
            <a:xfrm>
              <a:off x="7888409" y="5078414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C551B8-9EB6-1342-8D67-F8F53F921644}"/>
                </a:ext>
              </a:extLst>
            </p:cNvPr>
            <p:cNvSpPr txBox="1"/>
            <p:nvPr/>
          </p:nvSpPr>
          <p:spPr>
            <a:xfrm>
              <a:off x="8664118" y="4867547"/>
              <a:ext cx="1243610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Knowledge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ADD647-B2C6-604D-B3E0-276398AC5263}"/>
                </a:ext>
              </a:extLst>
            </p:cNvPr>
            <p:cNvSpPr/>
            <p:nvPr/>
          </p:nvSpPr>
          <p:spPr>
            <a:xfrm>
              <a:off x="4253283" y="5599721"/>
              <a:ext cx="1107646" cy="5876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  <a:p>
              <a:pPr algn="ctr"/>
              <a:r>
                <a:rPr lang="en-US" dirty="0"/>
                <a:t>Learning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3A98E6-C693-0C47-A468-53AD67F6419E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54" y="6001681"/>
              <a:ext cx="7361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AA34428-371E-2B44-920B-17C722E5C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0930" y="5763646"/>
              <a:ext cx="70648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7FFC17-B42E-0040-9DC5-460EABAB508D}"/>
                </a:ext>
              </a:extLst>
            </p:cNvPr>
            <p:cNvCxnSpPr/>
            <p:nvPr/>
          </p:nvCxnSpPr>
          <p:spPr>
            <a:xfrm>
              <a:off x="225179" y="4426449"/>
              <a:ext cx="11600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93F89ED-29EF-A842-9D0A-568CF7472F68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4807106" y="5276533"/>
              <a:ext cx="0" cy="3231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9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A0FC-9654-0F49-A7A6-ACAD7A8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B7C0-7E11-0F4B-A947-E9A7D026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105" y="1446484"/>
            <a:ext cx="6960704" cy="4351338"/>
          </a:xfrm>
        </p:spPr>
        <p:txBody>
          <a:bodyPr/>
          <a:lstStyle/>
          <a:p>
            <a:r>
              <a:rPr lang="en-US" dirty="0"/>
              <a:t>AI Racing League Web Site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https://www.coderdojotc.org/ai-racing-league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Artificial Intelligence in Education: Promises and Implications for Teaching by Charles Fadel, Maya Bialik, and Wayne Holmes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66155-5AED-6D40-A131-71F67FA6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8" y="3396389"/>
            <a:ext cx="1456211" cy="2170682"/>
          </a:xfrm>
          <a:prstGeom prst="rect">
            <a:avLst/>
          </a:prstGeom>
        </p:spPr>
      </p:pic>
      <p:pic>
        <p:nvPicPr>
          <p:cNvPr id="2050" name="Picture 2" descr="AI Racing League">
            <a:extLst>
              <a:ext uri="{FF2B5EF4-FFF2-40B4-BE49-F238E27FC236}">
                <a16:creationId xmlns:a16="http://schemas.microsoft.com/office/drawing/2014/main" id="{E2BD5193-5ED1-2F42-96E0-E57B6005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3" y="1433453"/>
            <a:ext cx="1828800" cy="18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8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753D-42E9-804B-B634-FFC33813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3" y="155804"/>
            <a:ext cx="10515600" cy="1325563"/>
          </a:xfrm>
        </p:spPr>
        <p:txBody>
          <a:bodyPr/>
          <a:lstStyle/>
          <a:p>
            <a:r>
              <a:rPr lang="en-US" dirty="0"/>
              <a:t>Four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55C8-3E52-7C4E-9800-2A053CAC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3" y="1362917"/>
            <a:ext cx="95297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AI in 2020: Natural Language Processing</a:t>
            </a:r>
          </a:p>
          <a:p>
            <a:pPr lvl="1"/>
            <a:r>
              <a:rPr lang="en-US" sz="1400" dirty="0"/>
              <a:t>Progress is non-linear</a:t>
            </a:r>
          </a:p>
          <a:p>
            <a:pPr lvl="1"/>
            <a:r>
              <a:rPr lang="en-US" sz="1400" dirty="0"/>
              <a:t>Discriminative vs. Generative AI</a:t>
            </a:r>
          </a:p>
          <a:p>
            <a:pPr lvl="1"/>
            <a:r>
              <a:rPr lang="en-US" sz="1400" dirty="0"/>
              <a:t>Alexnet</a:t>
            </a:r>
          </a:p>
          <a:p>
            <a:pPr lvl="1"/>
            <a:r>
              <a:rPr lang="en-US" sz="1400" dirty="0"/>
              <a:t>BERT</a:t>
            </a:r>
          </a:p>
          <a:p>
            <a:pPr lvl="1"/>
            <a:r>
              <a:rPr lang="en-US" sz="1400" dirty="0"/>
              <a:t>GPT-3</a:t>
            </a:r>
          </a:p>
          <a:p>
            <a:r>
              <a:rPr lang="en-US" sz="1600" b="1" dirty="0"/>
              <a:t>Teaching Your Students about AI</a:t>
            </a:r>
          </a:p>
          <a:p>
            <a:pPr lvl="1"/>
            <a:r>
              <a:rPr lang="en-US" sz="1400" dirty="0"/>
              <a:t>AI and Computational Thinking</a:t>
            </a:r>
          </a:p>
          <a:p>
            <a:pPr lvl="2"/>
            <a:r>
              <a:rPr lang="en-US" sz="1200" dirty="0"/>
              <a:t>Bias and Explainability</a:t>
            </a:r>
          </a:p>
          <a:p>
            <a:pPr lvl="1"/>
            <a:r>
              <a:rPr lang="en-US" sz="1400" dirty="0"/>
              <a:t>Fun interactive activities for students from 5</a:t>
            </a:r>
            <a:r>
              <a:rPr lang="en-US" sz="1400" baseline="30000" dirty="0"/>
              <a:t>th</a:t>
            </a:r>
            <a:r>
              <a:rPr lang="en-US" sz="1400" dirty="0"/>
              <a:t> to 12</a:t>
            </a:r>
            <a:r>
              <a:rPr lang="en-US" sz="1400" baseline="30000" dirty="0"/>
              <a:t>th</a:t>
            </a:r>
            <a:r>
              <a:rPr lang="en-US" sz="1400" dirty="0"/>
              <a:t> grade</a:t>
            </a:r>
          </a:p>
          <a:p>
            <a:pPr lvl="1"/>
            <a:r>
              <a:rPr lang="en-US" sz="1400" dirty="0"/>
              <a:t>Teachable Machine Labs</a:t>
            </a:r>
          </a:p>
          <a:p>
            <a:r>
              <a:rPr lang="en-US" sz="1600" b="1" dirty="0"/>
              <a:t>Using AI to Help You Teach</a:t>
            </a:r>
          </a:p>
          <a:p>
            <a:pPr lvl="1"/>
            <a:r>
              <a:rPr lang="en-US" sz="1400" dirty="0"/>
              <a:t>Grammarly</a:t>
            </a:r>
          </a:p>
          <a:p>
            <a:pPr lvl="1"/>
            <a:r>
              <a:rPr lang="en-US" sz="1400" dirty="0"/>
              <a:t>Intelligent Autocomplete</a:t>
            </a:r>
          </a:p>
          <a:p>
            <a:pPr lvl="1"/>
            <a:r>
              <a:rPr lang="en-US" sz="1400" dirty="0"/>
              <a:t>Lesson Plan Generation</a:t>
            </a:r>
          </a:p>
          <a:p>
            <a:r>
              <a:rPr lang="en-US" sz="1600" b="1" dirty="0"/>
              <a:t>AI Teaching Assistants</a:t>
            </a:r>
          </a:p>
          <a:p>
            <a:pPr lvl="1"/>
            <a:r>
              <a:rPr lang="en-US" sz="1400" dirty="0"/>
              <a:t>Recommending learning content</a:t>
            </a:r>
          </a:p>
          <a:p>
            <a:pPr lvl="1"/>
            <a:r>
              <a:rPr lang="en-US" sz="1400" dirty="0"/>
              <a:t>Predicting student success</a:t>
            </a:r>
          </a:p>
        </p:txBody>
      </p:sp>
    </p:spTree>
    <p:extLst>
      <p:ext uri="{BB962C8B-B14F-4D97-AF65-F5344CB8AC3E}">
        <p14:creationId xmlns:p14="http://schemas.microsoft.com/office/powerpoint/2010/main" val="2594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075E-5EA0-B745-A9B7-7130F714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Computational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7C26-B94C-4746-BF51-DD1B18C8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709" y="156375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decomposition</a:t>
            </a:r>
            <a:r>
              <a:rPr lang="en-US" sz="2000" dirty="0"/>
              <a:t> - breaking down a complex problem or system into smaller, more manageable parts</a:t>
            </a:r>
          </a:p>
          <a:p>
            <a:r>
              <a:rPr lang="en-US" sz="2000" b="1" dirty="0"/>
              <a:t>pattern recognition</a:t>
            </a:r>
            <a:r>
              <a:rPr lang="en-US" sz="2000" dirty="0"/>
              <a:t> – looking for similarities among and within problems</a:t>
            </a:r>
          </a:p>
          <a:p>
            <a:r>
              <a:rPr lang="en-US" sz="2000" b="1" dirty="0"/>
              <a:t>abstraction</a:t>
            </a:r>
            <a:r>
              <a:rPr lang="en-US" sz="2000" dirty="0"/>
              <a:t> – focusing on the important information only, ignoring irrelevant detail</a:t>
            </a:r>
          </a:p>
          <a:p>
            <a:r>
              <a:rPr lang="en-US" sz="2000" b="1" dirty="0"/>
              <a:t>algorithms</a:t>
            </a:r>
            <a:r>
              <a:rPr lang="en-US" sz="2000" dirty="0"/>
              <a:t> - developing a step-by-step solution to the problem, or the rules to follow to solve the problem</a:t>
            </a:r>
          </a:p>
          <a:p>
            <a:r>
              <a:rPr lang="en-US" sz="2000" b="1" dirty="0"/>
              <a:t>explainability</a:t>
            </a:r>
            <a:r>
              <a:rPr lang="en-US" sz="2000" dirty="0"/>
              <a:t> - can a computer explain why it took a specific action or made a specific recommendation?</a:t>
            </a:r>
          </a:p>
          <a:p>
            <a:r>
              <a:rPr lang="en-US" sz="2000" b="1" dirty="0"/>
              <a:t>bias</a:t>
            </a:r>
            <a:r>
              <a:rPr lang="en-US" sz="2000" dirty="0"/>
              <a:t> - is the result of the suggestion made by a computer skewed in a direction that makes it unfair to a group of people?</a:t>
            </a:r>
          </a:p>
          <a:p>
            <a:endParaRPr lang="en-US" sz="20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02259D5-47B5-D64D-AC00-FCFAB56E8F3D}"/>
              </a:ext>
            </a:extLst>
          </p:cNvPr>
          <p:cNvSpPr/>
          <p:nvPr/>
        </p:nvSpPr>
        <p:spPr>
          <a:xfrm>
            <a:off x="1172817" y="1679713"/>
            <a:ext cx="394892" cy="1878496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C11067F-1B6B-2641-A7B8-BED4FC359042}"/>
              </a:ext>
            </a:extLst>
          </p:cNvPr>
          <p:cNvSpPr/>
          <p:nvPr/>
        </p:nvSpPr>
        <p:spPr>
          <a:xfrm>
            <a:off x="1172817" y="3836505"/>
            <a:ext cx="394892" cy="1063486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70D9B-8AF8-6B4D-B2FE-DDDCB0138D8D}"/>
              </a:ext>
            </a:extLst>
          </p:cNvPr>
          <p:cNvSpPr txBox="1"/>
          <p:nvPr/>
        </p:nvSpPr>
        <p:spPr>
          <a:xfrm>
            <a:off x="369508" y="24342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E9C5E-4481-104F-89DC-E3BFDBC986CC}"/>
              </a:ext>
            </a:extLst>
          </p:cNvPr>
          <p:cNvSpPr txBox="1"/>
          <p:nvPr/>
        </p:nvSpPr>
        <p:spPr>
          <a:xfrm>
            <a:off x="434557" y="41835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4DC48-32A2-9A4F-80C7-A87A85FE9153}"/>
              </a:ext>
            </a:extLst>
          </p:cNvPr>
          <p:cNvSpPr txBox="1"/>
          <p:nvPr/>
        </p:nvSpPr>
        <p:spPr>
          <a:xfrm>
            <a:off x="5297557" y="6008726"/>
            <a:ext cx="628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https://www.coderdojotc.org/CoderDojoTC/beginning-concepts/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4290109-8F43-BF49-A9C2-010BAC4B65D8}"/>
              </a:ext>
            </a:extLst>
          </p:cNvPr>
          <p:cNvSpPr/>
          <p:nvPr/>
        </p:nvSpPr>
        <p:spPr>
          <a:xfrm>
            <a:off x="1806247" y="1285462"/>
            <a:ext cx="1420658" cy="106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E1D5-901D-1247-9086-0BC78BCE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24463"/>
            <a:ext cx="10515600" cy="1066826"/>
          </a:xfrm>
        </p:spPr>
        <p:txBody>
          <a:bodyPr>
            <a:normAutofit fontScale="90000"/>
          </a:bodyPr>
          <a:lstStyle/>
          <a:p>
            <a:r>
              <a:rPr lang="en-US" dirty="0"/>
              <a:t>AI, Machine Learning and Data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43D7-0820-A848-B112-0814E48E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4965747"/>
            <a:ext cx="9415670" cy="1416120"/>
          </a:xfrm>
        </p:spPr>
        <p:txBody>
          <a:bodyPr/>
          <a:lstStyle/>
          <a:p>
            <a:r>
              <a:rPr lang="en-US" dirty="0"/>
              <a:t>Understanding the machine learning branch of AI is build not just on programming, but also on </a:t>
            </a:r>
            <a:r>
              <a:rPr lang="en-US" b="1" dirty="0"/>
              <a:t>data literacy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6819BD-1988-7348-9515-A3FA7A010D57}"/>
              </a:ext>
            </a:extLst>
          </p:cNvPr>
          <p:cNvSpPr/>
          <p:nvPr/>
        </p:nvSpPr>
        <p:spPr>
          <a:xfrm>
            <a:off x="2700769" y="1620545"/>
            <a:ext cx="2703444" cy="14705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4F642B-D00B-2640-BAF4-54519424B3F7}"/>
              </a:ext>
            </a:extLst>
          </p:cNvPr>
          <p:cNvSpPr/>
          <p:nvPr/>
        </p:nvSpPr>
        <p:spPr>
          <a:xfrm>
            <a:off x="6831495" y="1701699"/>
            <a:ext cx="3578089" cy="138937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Classical</a:t>
            </a:r>
          </a:p>
          <a:p>
            <a:pPr algn="ctr"/>
            <a:r>
              <a:rPr lang="en-US" sz="2800" dirty="0"/>
              <a:t>”Programming”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1CAF8-3EDC-424C-BA71-2004A469EB1D}"/>
              </a:ext>
            </a:extLst>
          </p:cNvPr>
          <p:cNvSpPr/>
          <p:nvPr/>
        </p:nvSpPr>
        <p:spPr>
          <a:xfrm>
            <a:off x="1709530" y="3637720"/>
            <a:ext cx="4194313" cy="883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Literacy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30E80-ADE5-D54F-B77F-2A02892DE35F}"/>
              </a:ext>
            </a:extLst>
          </p:cNvPr>
          <p:cNvSpPr/>
          <p:nvPr/>
        </p:nvSpPr>
        <p:spPr>
          <a:xfrm>
            <a:off x="6523383" y="3637720"/>
            <a:ext cx="4194313" cy="883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Learning to 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541A8A-8102-6C4D-8471-25DF6DE3D6A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008303" y="2875717"/>
            <a:ext cx="1515080" cy="76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51B0AD-ABB5-8747-BABA-B39A4452D02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052491" y="3091070"/>
            <a:ext cx="0" cy="546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AA34C3-A9E2-0F47-AE59-E2EDE21C0E30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8620540" y="3091070"/>
            <a:ext cx="0" cy="546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8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4334-6C7D-9242-8BB6-793D5F0B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AI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1BBF-203B-D84B-AB82-D8FED33A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r>
              <a:rPr lang="en-US" dirty="0"/>
              <a:t>The AI Winter</a:t>
            </a:r>
          </a:p>
          <a:p>
            <a:r>
              <a:rPr lang="en-US" dirty="0"/>
              <a:t>Alexnet</a:t>
            </a:r>
          </a:p>
          <a:p>
            <a:r>
              <a:rPr lang="en-US" dirty="0"/>
              <a:t>BERT</a:t>
            </a:r>
          </a:p>
          <a:p>
            <a:r>
              <a:rPr lang="en-US" dirty="0"/>
              <a:t>GPT-3</a:t>
            </a:r>
          </a:p>
        </p:txBody>
      </p:sp>
    </p:spTree>
    <p:extLst>
      <p:ext uri="{BB962C8B-B14F-4D97-AF65-F5344CB8AC3E}">
        <p14:creationId xmlns:p14="http://schemas.microsoft.com/office/powerpoint/2010/main" val="270431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51B-7312-9A4A-9C5E-6F6FDEC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Progress in Not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49D5-EA86-C242-9362-BC85C295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36" y="1759269"/>
            <a:ext cx="4226530" cy="3339462"/>
          </a:xfrm>
        </p:spPr>
        <p:txBody>
          <a:bodyPr>
            <a:normAutofit/>
          </a:bodyPr>
          <a:lstStyle/>
          <a:p>
            <a:r>
              <a:rPr lang="en-US" dirty="0"/>
              <a:t>Progress in AI is not linear</a:t>
            </a:r>
          </a:p>
          <a:p>
            <a:pPr lvl="1"/>
            <a:r>
              <a:rPr lang="en-US" dirty="0"/>
              <a:t>Not a straight line</a:t>
            </a:r>
          </a:p>
          <a:p>
            <a:r>
              <a:rPr lang="en-US" dirty="0"/>
              <a:t>Frequent large “jumps” in capabilities</a:t>
            </a:r>
          </a:p>
          <a:p>
            <a:r>
              <a:rPr lang="en-US" dirty="0"/>
              <a:t>In 2020 we have seen a huge jump in Natural Language Processing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40150-5935-3448-B391-0F897167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59" r="36464"/>
          <a:stretch/>
        </p:blipFill>
        <p:spPr bwMode="auto">
          <a:xfrm>
            <a:off x="691862" y="1170768"/>
            <a:ext cx="5072835" cy="413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8688-64A0-A440-BE12-91E32118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vs. Generative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F7E0-A66C-5A49-B4C4-62F503F5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Discriminative</a:t>
            </a:r>
            <a:r>
              <a:rPr lang="en-US" dirty="0"/>
              <a:t> – discriminates between </a:t>
            </a:r>
            <a:r>
              <a:rPr lang="en-US" b="1" dirty="0"/>
              <a:t>classes</a:t>
            </a:r>
            <a:r>
              <a:rPr lang="en-US" dirty="0"/>
              <a:t> of items</a:t>
            </a:r>
          </a:p>
          <a:p>
            <a:pPr lvl="1"/>
            <a:r>
              <a:rPr lang="en-US" dirty="0"/>
              <a:t>Example: Photos of Cats vs. Dogs</a:t>
            </a:r>
          </a:p>
          <a:p>
            <a:pPr lvl="1"/>
            <a:r>
              <a:rPr lang="en-US" dirty="0"/>
              <a:t>Only needs to understand the “borders” between items</a:t>
            </a:r>
          </a:p>
          <a:p>
            <a:r>
              <a:rPr lang="en-US" b="1" dirty="0"/>
              <a:t>Generative</a:t>
            </a:r>
            <a:r>
              <a:rPr lang="en-US" dirty="0"/>
              <a:t> – can generate examples</a:t>
            </a:r>
          </a:p>
          <a:p>
            <a:pPr lvl="1"/>
            <a:r>
              <a:rPr lang="en-US" dirty="0"/>
              <a:t>Given a </a:t>
            </a:r>
            <a:r>
              <a:rPr lang="en-US" b="1" dirty="0"/>
              <a:t>short</a:t>
            </a:r>
            <a:r>
              <a:rPr lang="en-US" dirty="0"/>
              <a:t> description of a lesson plan, generate the </a:t>
            </a:r>
            <a:r>
              <a:rPr lang="en-US" b="1" dirty="0"/>
              <a:t>details</a:t>
            </a:r>
            <a:r>
              <a:rPr lang="en-US" dirty="0"/>
              <a:t> of the lesson plan</a:t>
            </a:r>
          </a:p>
        </p:txBody>
      </p:sp>
    </p:spTree>
    <p:extLst>
      <p:ext uri="{BB962C8B-B14F-4D97-AF65-F5344CB8AC3E}">
        <p14:creationId xmlns:p14="http://schemas.microsoft.com/office/powerpoint/2010/main" val="271409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038-5324-1E48-9323-CC24B8C7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Alexnet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F661-2252-A243-9F65-3FFC0343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18" y="4264850"/>
            <a:ext cx="6467061" cy="1644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classification using neural networks</a:t>
            </a:r>
          </a:p>
          <a:p>
            <a:r>
              <a:rPr lang="en-US" dirty="0"/>
              <a:t>Innovation: Using GPUs to train a deep neural network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B7A20-CB08-0B48-93AA-A0B5CDF4EFD8}"/>
              </a:ext>
            </a:extLst>
          </p:cNvPr>
          <p:cNvSpPr txBox="1"/>
          <p:nvPr/>
        </p:nvSpPr>
        <p:spPr>
          <a:xfrm>
            <a:off x="7621537" y="6270032"/>
            <a:ext cx="37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5B70-A19B-9046-8686-CF382330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17" y="1285462"/>
            <a:ext cx="1612900" cy="158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F576F-808C-C24E-9B2B-A4CC0E715ACA}"/>
              </a:ext>
            </a:extLst>
          </p:cNvPr>
          <p:cNvSpPr txBox="1"/>
          <p:nvPr/>
        </p:nvSpPr>
        <p:spPr>
          <a:xfrm>
            <a:off x="725372" y="2872962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Alexander Krizhevsky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6A8FA-5F9A-834C-B679-26CA4CDE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9" y="3429000"/>
            <a:ext cx="1440253" cy="14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BBFAE-109E-0842-9CB5-E5ECAA28F4AF}"/>
              </a:ext>
            </a:extLst>
          </p:cNvPr>
          <p:cNvSpPr txBox="1"/>
          <p:nvPr/>
        </p:nvSpPr>
        <p:spPr>
          <a:xfrm>
            <a:off x="921303" y="4831834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Geoffrey Hinton</a:t>
            </a:r>
          </a:p>
        </p:txBody>
      </p:sp>
      <p:pic>
        <p:nvPicPr>
          <p:cNvPr id="6146" name="Picture 2" descr="10 Papers You Should Read to Understand Image Classification in the Deep  Learning Era | by Ethan Yanjia Li | Towards Data Science">
            <a:extLst>
              <a:ext uri="{FF2B5EF4-FFF2-40B4-BE49-F238E27FC236}">
                <a16:creationId xmlns:a16="http://schemas.microsoft.com/office/drawing/2014/main" id="{695CEC0A-05F9-0642-B1CC-DF35A6D2E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t="10047" b="8004"/>
          <a:stretch/>
        </p:blipFill>
        <p:spPr bwMode="auto">
          <a:xfrm>
            <a:off x="3951452" y="1154639"/>
            <a:ext cx="6076103" cy="288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9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1319</Words>
  <Application>Microsoft Macintosh PowerPoint</Application>
  <PresentationFormat>Widescreen</PresentationFormat>
  <Paragraphs>205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Calibri</vt:lpstr>
      <vt:lpstr>Office Theme</vt:lpstr>
      <vt:lpstr>Teaching AI and Using AI to Teach</vt:lpstr>
      <vt:lpstr>Summary</vt:lpstr>
      <vt:lpstr>Four Parts</vt:lpstr>
      <vt:lpstr>AI and Computational Thinking</vt:lpstr>
      <vt:lpstr>AI, Machine Learning and Data Literacy</vt:lpstr>
      <vt:lpstr>Four AI Stories</vt:lpstr>
      <vt:lpstr>AI Progress in Not Linear</vt:lpstr>
      <vt:lpstr>Discriminative vs. Generative</vt:lpstr>
      <vt:lpstr>Alexnet 2012</vt:lpstr>
      <vt:lpstr>BERT 2018</vt:lpstr>
      <vt:lpstr>GPT-3 (2020)</vt:lpstr>
      <vt:lpstr>Teaching AI</vt:lpstr>
      <vt:lpstr>Teachable Machine</vt:lpstr>
      <vt:lpstr>TensorFlow Playground</vt:lpstr>
      <vt:lpstr>Neural Network Flashcards</vt:lpstr>
      <vt:lpstr>Object Detection</vt:lpstr>
      <vt:lpstr>The Adversarial Turtle</vt:lpstr>
      <vt:lpstr>Six Levels of Self-Driving Cars</vt:lpstr>
      <vt:lpstr>Our Brains are Graphs</vt:lpstr>
      <vt:lpstr>Can we Recommend Learning Content?</vt:lpstr>
      <vt:lpstr>Can we Predict Student Success?</vt:lpstr>
      <vt:lpstr>Evolution of Online Learning</vt:lpstr>
      <vt:lpstr>PowerPoint Presentation</vt:lpstr>
      <vt:lpstr>Can GPT-3 Generate a Lesson Plan?</vt:lpstr>
      <vt:lpstr>Three Eras of Computing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McCreary, Dan G</cp:lastModifiedBy>
  <cp:revision>24</cp:revision>
  <dcterms:created xsi:type="dcterms:W3CDTF">2020-11-14T01:06:19Z</dcterms:created>
  <dcterms:modified xsi:type="dcterms:W3CDTF">2020-11-14T19:18:31Z</dcterms:modified>
</cp:coreProperties>
</file>