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2"/>
  </p:normalViewPr>
  <p:slideViewPr>
    <p:cSldViewPr snapToGrid="0" snapToObjects="1">
      <p:cViewPr varScale="1">
        <p:scale>
          <a:sx n="87" d="100"/>
          <a:sy n="87" d="100"/>
        </p:scale>
        <p:origin x="3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C36C-202E-E948-BA79-961446B36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078" y="390426"/>
            <a:ext cx="5840425" cy="538722"/>
          </a:xfrm>
        </p:spPr>
        <p:txBody>
          <a:bodyPr>
            <a:normAutofit fontScale="90000"/>
          </a:bodyPr>
          <a:lstStyle/>
          <a:p>
            <a:r>
              <a:rPr lang="en-US"/>
              <a:t>CoderDojo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11321-5291-E740-BADE-135EF422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44" y="1348761"/>
            <a:ext cx="863189" cy="863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F45FA-1F09-A14F-9EE5-AB819862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6" y="1334431"/>
            <a:ext cx="2612308" cy="8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7631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CoderDojo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Badges</dc:title>
  <dc:creator>McCreary, Dan G</dc:creator>
  <cp:lastModifiedBy>McCreary, Dan G</cp:lastModifiedBy>
  <cp:revision>4</cp:revision>
  <dcterms:created xsi:type="dcterms:W3CDTF">2020-07-11T11:02:49Z</dcterms:created>
  <dcterms:modified xsi:type="dcterms:W3CDTF">2020-07-16T18:14:28Z</dcterms:modified>
</cp:coreProperties>
</file>