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651"/>
    <a:srgbClr val="929000"/>
    <a:srgbClr val="73FB79"/>
    <a:srgbClr val="EBEBEB"/>
    <a:srgbClr val="FF40FF"/>
    <a:srgbClr val="945200"/>
    <a:srgbClr val="58B080"/>
    <a:srgbClr val="7F83FF"/>
    <a:srgbClr val="7F91FF"/>
    <a:srgbClr val="FFB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0319-A8D6-AB46-A681-C3AE92F13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2A2FA-265B-2745-A8A3-8201CFAE2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92819-8C09-4349-9CFC-D3A27891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BE555-C6E5-D147-B79D-5531D227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A5AF9-87A1-BE4B-98E1-D9F9B0A9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A3E4-25C7-A74F-915E-65C78DEB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35448-DFCE-DA49-99B6-9CF22CA9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00027-9742-7E43-9917-37C1FAD9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B08E7-3E69-0C45-937E-B1FF7742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6BD27-C877-4846-BF7B-22289096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6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0FC19-70E8-E046-BDCA-A079867F8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F1389-4AA9-6C47-8B78-BEE32F536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8777-D761-4D48-B23C-3C2B0DA6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A8CF8-1E15-A34C-82BF-AEFF5FAF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2B4BD-7789-BD48-A3E6-857DA00D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7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8205-864A-7D4E-AD51-2A9B3C99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4E08-62DF-144F-ADA1-CEF5D1542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D715B-9075-F746-B3A0-71FD5F5C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CE3C9-734C-1245-9E72-847C2847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51A7-7510-C747-9601-873389B6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0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3F420-AD39-4B4E-B83C-209AD2144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2494F-4872-BD4F-AE64-BE10ADCC5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CEE96-C96B-F14C-9BAE-797505BC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1903F-415A-6148-BF2E-500A3278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A42D4-D983-7D49-B002-A01B9A25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0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31D2-EB7C-914A-990A-C4200B9C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43B3B-0E60-A045-B0D3-7B4A3006B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A736E-9464-2C46-BB08-C72827B8E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70339-82FC-194A-A7C5-7783661E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A47F2-42AD-8347-B35A-B627BAF9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8CE5F-16C4-4E44-9B66-7FF00F02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58B9-CECA-5A43-B0F1-9C8960C86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4A85C-8EAF-6A40-8077-B719D0A1C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6DFC7-6D1A-EE47-B934-A73729A1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DBBE4-C101-0342-89E3-213B8E1EE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5F268-A773-8C4C-B5FA-F62070DC7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9D00B-1294-E34B-80A6-2F13258E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87824-0179-C147-85F2-FF56D816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B231EB-BADF-134F-BCB3-D7041905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A867-E951-2549-AD7D-2D4F9C59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190A5-1AED-E746-B0A4-47F82F02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C94A3-8EF0-954C-86C7-086EF8AA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8E596-CBD3-424B-B6AA-D24D7418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A2ABE-676C-BB45-83BE-36471AFC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0CFA2-670C-A142-AC91-B27FBF52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86A82-732B-184C-B51D-CEB8A49B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4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8594-21BF-F846-B2D5-64A6B363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BC0B-DCB4-8D44-ADA4-4389546FA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11B2A-92F7-1D45-B9BC-D45A603EA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9D40A-61B6-4A46-A8D1-71B7E6CF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A2168-02C2-8F42-A4A8-58A82DF6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6C47D-3E87-1A41-A657-98B54464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2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33DC-5CAB-8D46-8BC7-7231547C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9DDD1-60B2-2048-B51A-8C745DFF6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EF9D0-1DE9-4742-8FD1-B071B204D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059E7-F3D6-3348-ACDA-FC20EB36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6616C-2218-6141-8E4A-25529525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40E7E-8ECE-7B43-96E2-0047FAA5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5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59D4D-5966-DE4C-82EA-523EDC4AF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1EDE4-CF1A-144D-A548-2DF4CC9C0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B7B00-78EB-4945-B3D2-F79067A25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EF0AA-610D-3641-AC20-4895266A5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7389F-567C-E047-97C8-C2604D962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3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690525A7-873F-4640-A665-4439B7310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9880" y="2586557"/>
            <a:ext cx="618280" cy="6384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B9FE96A-514A-6941-9A57-03AB00D84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777" y="340887"/>
            <a:ext cx="955357" cy="911264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873F9DD8-A97B-0542-9ACE-E86F5487425E}"/>
              </a:ext>
            </a:extLst>
          </p:cNvPr>
          <p:cNvSpPr/>
          <p:nvPr/>
        </p:nvSpPr>
        <p:spPr>
          <a:xfrm>
            <a:off x="585008" y="1175693"/>
            <a:ext cx="10373118" cy="4294374"/>
          </a:xfrm>
          <a:custGeom>
            <a:avLst/>
            <a:gdLst>
              <a:gd name="connsiteX0" fmla="*/ 230730 w 9928065"/>
              <a:gd name="connsiteY0" fmla="*/ 0 h 4340136"/>
              <a:gd name="connsiteX1" fmla="*/ 2314363 w 9928065"/>
              <a:gd name="connsiteY1" fmla="*/ 119921 h 4340136"/>
              <a:gd name="connsiteX2" fmla="*/ 4787740 w 9928065"/>
              <a:gd name="connsiteY2" fmla="*/ 404734 h 4340136"/>
              <a:gd name="connsiteX3" fmla="*/ 4637838 w 9928065"/>
              <a:gd name="connsiteY3" fmla="*/ 2308485 h 4340136"/>
              <a:gd name="connsiteX4" fmla="*/ 1085170 w 9928065"/>
              <a:gd name="connsiteY4" fmla="*/ 2233534 h 4340136"/>
              <a:gd name="connsiteX5" fmla="*/ 5878 w 9928065"/>
              <a:gd name="connsiteY5" fmla="*/ 3207895 h 4340136"/>
              <a:gd name="connsiteX6" fmla="*/ 770376 w 9928065"/>
              <a:gd name="connsiteY6" fmla="*/ 4302177 h 4340136"/>
              <a:gd name="connsiteX7" fmla="*/ 3093852 w 9928065"/>
              <a:gd name="connsiteY7" fmla="*/ 4107305 h 4340136"/>
              <a:gd name="connsiteX8" fmla="*/ 4997602 w 9928065"/>
              <a:gd name="connsiteY8" fmla="*/ 4287187 h 4340136"/>
              <a:gd name="connsiteX9" fmla="*/ 6121865 w 9928065"/>
              <a:gd name="connsiteY9" fmla="*/ 3342806 h 4340136"/>
              <a:gd name="connsiteX10" fmla="*/ 6676501 w 9928065"/>
              <a:gd name="connsiteY10" fmla="*/ 539646 h 4340136"/>
              <a:gd name="connsiteX11" fmla="*/ 9074927 w 9928065"/>
              <a:gd name="connsiteY11" fmla="*/ 359764 h 4340136"/>
              <a:gd name="connsiteX12" fmla="*/ 9854416 w 9928065"/>
              <a:gd name="connsiteY12" fmla="*/ 1873770 h 4340136"/>
              <a:gd name="connsiteX13" fmla="*/ 7455989 w 9928065"/>
              <a:gd name="connsiteY13" fmla="*/ 2353455 h 4340136"/>
              <a:gd name="connsiteX14" fmla="*/ 7381038 w 9928065"/>
              <a:gd name="connsiteY14" fmla="*/ 3852472 h 4340136"/>
              <a:gd name="connsiteX15" fmla="*/ 9734494 w 9928065"/>
              <a:gd name="connsiteY15" fmla="*/ 4242216 h 4340136"/>
              <a:gd name="connsiteX0" fmla="*/ 230812 w 9928147"/>
              <a:gd name="connsiteY0" fmla="*/ 0 h 4313214"/>
              <a:gd name="connsiteX1" fmla="*/ 2314445 w 9928147"/>
              <a:gd name="connsiteY1" fmla="*/ 119921 h 4313214"/>
              <a:gd name="connsiteX2" fmla="*/ 4787822 w 9928147"/>
              <a:gd name="connsiteY2" fmla="*/ 404734 h 4313214"/>
              <a:gd name="connsiteX3" fmla="*/ 4637920 w 9928147"/>
              <a:gd name="connsiteY3" fmla="*/ 2308485 h 4313214"/>
              <a:gd name="connsiteX4" fmla="*/ 1085252 w 9928147"/>
              <a:gd name="connsiteY4" fmla="*/ 2233534 h 4313214"/>
              <a:gd name="connsiteX5" fmla="*/ 5960 w 9928147"/>
              <a:gd name="connsiteY5" fmla="*/ 3207895 h 4313214"/>
              <a:gd name="connsiteX6" fmla="*/ 770458 w 9928147"/>
              <a:gd name="connsiteY6" fmla="*/ 4302177 h 4313214"/>
              <a:gd name="connsiteX7" fmla="*/ 3125154 w 9928147"/>
              <a:gd name="connsiteY7" fmla="*/ 3800991 h 4313214"/>
              <a:gd name="connsiteX8" fmla="*/ 4997684 w 9928147"/>
              <a:gd name="connsiteY8" fmla="*/ 4287187 h 4313214"/>
              <a:gd name="connsiteX9" fmla="*/ 6121947 w 9928147"/>
              <a:gd name="connsiteY9" fmla="*/ 3342806 h 4313214"/>
              <a:gd name="connsiteX10" fmla="*/ 6676583 w 9928147"/>
              <a:gd name="connsiteY10" fmla="*/ 539646 h 4313214"/>
              <a:gd name="connsiteX11" fmla="*/ 9075009 w 9928147"/>
              <a:gd name="connsiteY11" fmla="*/ 359764 h 4313214"/>
              <a:gd name="connsiteX12" fmla="*/ 9854498 w 9928147"/>
              <a:gd name="connsiteY12" fmla="*/ 1873770 h 4313214"/>
              <a:gd name="connsiteX13" fmla="*/ 7456071 w 9928147"/>
              <a:gd name="connsiteY13" fmla="*/ 2353455 h 4313214"/>
              <a:gd name="connsiteX14" fmla="*/ 7381120 w 9928147"/>
              <a:gd name="connsiteY14" fmla="*/ 3852472 h 4313214"/>
              <a:gd name="connsiteX15" fmla="*/ 9734576 w 9928147"/>
              <a:gd name="connsiteY15" fmla="*/ 4242216 h 4313214"/>
              <a:gd name="connsiteX0" fmla="*/ 253893 w 9951228"/>
              <a:gd name="connsiteY0" fmla="*/ 0 h 4367201"/>
              <a:gd name="connsiteX1" fmla="*/ 2337526 w 9951228"/>
              <a:gd name="connsiteY1" fmla="*/ 119921 h 4367201"/>
              <a:gd name="connsiteX2" fmla="*/ 4810903 w 9951228"/>
              <a:gd name="connsiteY2" fmla="*/ 404734 h 4367201"/>
              <a:gd name="connsiteX3" fmla="*/ 4661001 w 9951228"/>
              <a:gd name="connsiteY3" fmla="*/ 2308485 h 4367201"/>
              <a:gd name="connsiteX4" fmla="*/ 1108333 w 9951228"/>
              <a:gd name="connsiteY4" fmla="*/ 2233534 h 4367201"/>
              <a:gd name="connsiteX5" fmla="*/ 29041 w 9951228"/>
              <a:gd name="connsiteY5" fmla="*/ 3207895 h 4367201"/>
              <a:gd name="connsiteX6" fmla="*/ 564592 w 9951228"/>
              <a:gd name="connsiteY6" fmla="*/ 4356876 h 4367201"/>
              <a:gd name="connsiteX7" fmla="*/ 3148235 w 9951228"/>
              <a:gd name="connsiteY7" fmla="*/ 3800991 h 4367201"/>
              <a:gd name="connsiteX8" fmla="*/ 5020765 w 9951228"/>
              <a:gd name="connsiteY8" fmla="*/ 4287187 h 4367201"/>
              <a:gd name="connsiteX9" fmla="*/ 6145028 w 9951228"/>
              <a:gd name="connsiteY9" fmla="*/ 3342806 h 4367201"/>
              <a:gd name="connsiteX10" fmla="*/ 6699664 w 9951228"/>
              <a:gd name="connsiteY10" fmla="*/ 539646 h 4367201"/>
              <a:gd name="connsiteX11" fmla="*/ 9098090 w 9951228"/>
              <a:gd name="connsiteY11" fmla="*/ 359764 h 4367201"/>
              <a:gd name="connsiteX12" fmla="*/ 9877579 w 9951228"/>
              <a:gd name="connsiteY12" fmla="*/ 1873770 h 4367201"/>
              <a:gd name="connsiteX13" fmla="*/ 7479152 w 9951228"/>
              <a:gd name="connsiteY13" fmla="*/ 2353455 h 4367201"/>
              <a:gd name="connsiteX14" fmla="*/ 7404201 w 9951228"/>
              <a:gd name="connsiteY14" fmla="*/ 3852472 h 4367201"/>
              <a:gd name="connsiteX15" fmla="*/ 9757657 w 9951228"/>
              <a:gd name="connsiteY15" fmla="*/ 4242216 h 4367201"/>
              <a:gd name="connsiteX0" fmla="*/ 253893 w 9951228"/>
              <a:gd name="connsiteY0" fmla="*/ 0 h 4409950"/>
              <a:gd name="connsiteX1" fmla="*/ 2337526 w 9951228"/>
              <a:gd name="connsiteY1" fmla="*/ 119921 h 4409950"/>
              <a:gd name="connsiteX2" fmla="*/ 4810903 w 9951228"/>
              <a:gd name="connsiteY2" fmla="*/ 404734 h 4409950"/>
              <a:gd name="connsiteX3" fmla="*/ 4661001 w 9951228"/>
              <a:gd name="connsiteY3" fmla="*/ 2308485 h 4409950"/>
              <a:gd name="connsiteX4" fmla="*/ 1108333 w 9951228"/>
              <a:gd name="connsiteY4" fmla="*/ 2233534 h 4409950"/>
              <a:gd name="connsiteX5" fmla="*/ 29041 w 9951228"/>
              <a:gd name="connsiteY5" fmla="*/ 3207895 h 4409950"/>
              <a:gd name="connsiteX6" fmla="*/ 564592 w 9951228"/>
              <a:gd name="connsiteY6" fmla="*/ 4356876 h 4409950"/>
              <a:gd name="connsiteX7" fmla="*/ 3148235 w 9951228"/>
              <a:gd name="connsiteY7" fmla="*/ 3800991 h 4409950"/>
              <a:gd name="connsiteX8" fmla="*/ 5020765 w 9951228"/>
              <a:gd name="connsiteY8" fmla="*/ 4287187 h 4409950"/>
              <a:gd name="connsiteX9" fmla="*/ 6145028 w 9951228"/>
              <a:gd name="connsiteY9" fmla="*/ 3342806 h 4409950"/>
              <a:gd name="connsiteX10" fmla="*/ 6699664 w 9951228"/>
              <a:gd name="connsiteY10" fmla="*/ 539646 h 4409950"/>
              <a:gd name="connsiteX11" fmla="*/ 9098090 w 9951228"/>
              <a:gd name="connsiteY11" fmla="*/ 359764 h 4409950"/>
              <a:gd name="connsiteX12" fmla="*/ 9877579 w 9951228"/>
              <a:gd name="connsiteY12" fmla="*/ 1873770 h 4409950"/>
              <a:gd name="connsiteX13" fmla="*/ 7479152 w 9951228"/>
              <a:gd name="connsiteY13" fmla="*/ 2353455 h 4409950"/>
              <a:gd name="connsiteX14" fmla="*/ 7404201 w 9951228"/>
              <a:gd name="connsiteY14" fmla="*/ 3852472 h 4409950"/>
              <a:gd name="connsiteX15" fmla="*/ 9757657 w 9951228"/>
              <a:gd name="connsiteY15" fmla="*/ 4242216 h 4409950"/>
              <a:gd name="connsiteX0" fmla="*/ 253893 w 9944035"/>
              <a:gd name="connsiteY0" fmla="*/ 0 h 4409950"/>
              <a:gd name="connsiteX1" fmla="*/ 2337526 w 9944035"/>
              <a:gd name="connsiteY1" fmla="*/ 119921 h 4409950"/>
              <a:gd name="connsiteX2" fmla="*/ 4810903 w 9944035"/>
              <a:gd name="connsiteY2" fmla="*/ 404734 h 4409950"/>
              <a:gd name="connsiteX3" fmla="*/ 4661001 w 9944035"/>
              <a:gd name="connsiteY3" fmla="*/ 2308485 h 4409950"/>
              <a:gd name="connsiteX4" fmla="*/ 1108333 w 9944035"/>
              <a:gd name="connsiteY4" fmla="*/ 2233534 h 4409950"/>
              <a:gd name="connsiteX5" fmla="*/ 29041 w 9944035"/>
              <a:gd name="connsiteY5" fmla="*/ 3207895 h 4409950"/>
              <a:gd name="connsiteX6" fmla="*/ 564592 w 9944035"/>
              <a:gd name="connsiteY6" fmla="*/ 4356876 h 4409950"/>
              <a:gd name="connsiteX7" fmla="*/ 3148235 w 9944035"/>
              <a:gd name="connsiteY7" fmla="*/ 3800991 h 4409950"/>
              <a:gd name="connsiteX8" fmla="*/ 5020765 w 9944035"/>
              <a:gd name="connsiteY8" fmla="*/ 4287187 h 4409950"/>
              <a:gd name="connsiteX9" fmla="*/ 6145028 w 9944035"/>
              <a:gd name="connsiteY9" fmla="*/ 3342806 h 4409950"/>
              <a:gd name="connsiteX10" fmla="*/ 6699664 w 9944035"/>
              <a:gd name="connsiteY10" fmla="*/ 539646 h 4409950"/>
              <a:gd name="connsiteX11" fmla="*/ 9098090 w 9944035"/>
              <a:gd name="connsiteY11" fmla="*/ 359764 h 4409950"/>
              <a:gd name="connsiteX12" fmla="*/ 9877579 w 9944035"/>
              <a:gd name="connsiteY12" fmla="*/ 1873770 h 4409950"/>
              <a:gd name="connsiteX13" fmla="*/ 7596002 w 9944035"/>
              <a:gd name="connsiteY13" fmla="*/ 2451312 h 4409950"/>
              <a:gd name="connsiteX14" fmla="*/ 7404201 w 9944035"/>
              <a:gd name="connsiteY14" fmla="*/ 3852472 h 4409950"/>
              <a:gd name="connsiteX15" fmla="*/ 9757657 w 9944035"/>
              <a:gd name="connsiteY15" fmla="*/ 4242216 h 4409950"/>
              <a:gd name="connsiteX0" fmla="*/ 253893 w 9871550"/>
              <a:gd name="connsiteY0" fmla="*/ 0 h 4409950"/>
              <a:gd name="connsiteX1" fmla="*/ 2337526 w 9871550"/>
              <a:gd name="connsiteY1" fmla="*/ 119921 h 4409950"/>
              <a:gd name="connsiteX2" fmla="*/ 4810903 w 9871550"/>
              <a:gd name="connsiteY2" fmla="*/ 404734 h 4409950"/>
              <a:gd name="connsiteX3" fmla="*/ 4661001 w 9871550"/>
              <a:gd name="connsiteY3" fmla="*/ 2308485 h 4409950"/>
              <a:gd name="connsiteX4" fmla="*/ 1108333 w 9871550"/>
              <a:gd name="connsiteY4" fmla="*/ 2233534 h 4409950"/>
              <a:gd name="connsiteX5" fmla="*/ 29041 w 9871550"/>
              <a:gd name="connsiteY5" fmla="*/ 3207895 h 4409950"/>
              <a:gd name="connsiteX6" fmla="*/ 564592 w 9871550"/>
              <a:gd name="connsiteY6" fmla="*/ 4356876 h 4409950"/>
              <a:gd name="connsiteX7" fmla="*/ 3148235 w 9871550"/>
              <a:gd name="connsiteY7" fmla="*/ 3800991 h 4409950"/>
              <a:gd name="connsiteX8" fmla="*/ 5020765 w 9871550"/>
              <a:gd name="connsiteY8" fmla="*/ 4287187 h 4409950"/>
              <a:gd name="connsiteX9" fmla="*/ 6145028 w 9871550"/>
              <a:gd name="connsiteY9" fmla="*/ 3342806 h 4409950"/>
              <a:gd name="connsiteX10" fmla="*/ 6699664 w 9871550"/>
              <a:gd name="connsiteY10" fmla="*/ 539646 h 4409950"/>
              <a:gd name="connsiteX11" fmla="*/ 9098090 w 9871550"/>
              <a:gd name="connsiteY11" fmla="*/ 359764 h 4409950"/>
              <a:gd name="connsiteX12" fmla="*/ 9798695 w 9871550"/>
              <a:gd name="connsiteY12" fmla="*/ 1751904 h 4409950"/>
              <a:gd name="connsiteX13" fmla="*/ 7596002 w 9871550"/>
              <a:gd name="connsiteY13" fmla="*/ 2451312 h 4409950"/>
              <a:gd name="connsiteX14" fmla="*/ 7404201 w 9871550"/>
              <a:gd name="connsiteY14" fmla="*/ 3852472 h 4409950"/>
              <a:gd name="connsiteX15" fmla="*/ 9757657 w 9871550"/>
              <a:gd name="connsiteY15" fmla="*/ 4242216 h 4409950"/>
              <a:gd name="connsiteX0" fmla="*/ 253893 w 9849908"/>
              <a:gd name="connsiteY0" fmla="*/ 0 h 4409950"/>
              <a:gd name="connsiteX1" fmla="*/ 2337526 w 9849908"/>
              <a:gd name="connsiteY1" fmla="*/ 119921 h 4409950"/>
              <a:gd name="connsiteX2" fmla="*/ 4810903 w 9849908"/>
              <a:gd name="connsiteY2" fmla="*/ 404734 h 4409950"/>
              <a:gd name="connsiteX3" fmla="*/ 4661001 w 9849908"/>
              <a:gd name="connsiteY3" fmla="*/ 2308485 h 4409950"/>
              <a:gd name="connsiteX4" fmla="*/ 1108333 w 9849908"/>
              <a:gd name="connsiteY4" fmla="*/ 2233534 h 4409950"/>
              <a:gd name="connsiteX5" fmla="*/ 29041 w 9849908"/>
              <a:gd name="connsiteY5" fmla="*/ 3207895 h 4409950"/>
              <a:gd name="connsiteX6" fmla="*/ 564592 w 9849908"/>
              <a:gd name="connsiteY6" fmla="*/ 4356876 h 4409950"/>
              <a:gd name="connsiteX7" fmla="*/ 3148235 w 9849908"/>
              <a:gd name="connsiteY7" fmla="*/ 3800991 h 4409950"/>
              <a:gd name="connsiteX8" fmla="*/ 5020765 w 9849908"/>
              <a:gd name="connsiteY8" fmla="*/ 4287187 h 4409950"/>
              <a:gd name="connsiteX9" fmla="*/ 6145028 w 9849908"/>
              <a:gd name="connsiteY9" fmla="*/ 3342806 h 4409950"/>
              <a:gd name="connsiteX10" fmla="*/ 6699664 w 9849908"/>
              <a:gd name="connsiteY10" fmla="*/ 539646 h 4409950"/>
              <a:gd name="connsiteX11" fmla="*/ 9098090 w 9849908"/>
              <a:gd name="connsiteY11" fmla="*/ 359764 h 4409950"/>
              <a:gd name="connsiteX12" fmla="*/ 9798695 w 9849908"/>
              <a:gd name="connsiteY12" fmla="*/ 1751904 h 4409950"/>
              <a:gd name="connsiteX13" fmla="*/ 7596002 w 9849908"/>
              <a:gd name="connsiteY13" fmla="*/ 2451312 h 4409950"/>
              <a:gd name="connsiteX14" fmla="*/ 7404201 w 9849908"/>
              <a:gd name="connsiteY14" fmla="*/ 3852472 h 4409950"/>
              <a:gd name="connsiteX15" fmla="*/ 9757657 w 9849908"/>
              <a:gd name="connsiteY15" fmla="*/ 4242216 h 4409950"/>
              <a:gd name="connsiteX0" fmla="*/ 253893 w 9802399"/>
              <a:gd name="connsiteY0" fmla="*/ 0 h 4409950"/>
              <a:gd name="connsiteX1" fmla="*/ 2337526 w 9802399"/>
              <a:gd name="connsiteY1" fmla="*/ 119921 h 4409950"/>
              <a:gd name="connsiteX2" fmla="*/ 4810903 w 9802399"/>
              <a:gd name="connsiteY2" fmla="*/ 404734 h 4409950"/>
              <a:gd name="connsiteX3" fmla="*/ 4661001 w 9802399"/>
              <a:gd name="connsiteY3" fmla="*/ 2308485 h 4409950"/>
              <a:gd name="connsiteX4" fmla="*/ 1108333 w 9802399"/>
              <a:gd name="connsiteY4" fmla="*/ 2233534 h 4409950"/>
              <a:gd name="connsiteX5" fmla="*/ 29041 w 9802399"/>
              <a:gd name="connsiteY5" fmla="*/ 3207895 h 4409950"/>
              <a:gd name="connsiteX6" fmla="*/ 564592 w 9802399"/>
              <a:gd name="connsiteY6" fmla="*/ 4356876 h 4409950"/>
              <a:gd name="connsiteX7" fmla="*/ 3148235 w 9802399"/>
              <a:gd name="connsiteY7" fmla="*/ 3800991 h 4409950"/>
              <a:gd name="connsiteX8" fmla="*/ 5020765 w 9802399"/>
              <a:gd name="connsiteY8" fmla="*/ 4287187 h 4409950"/>
              <a:gd name="connsiteX9" fmla="*/ 6145028 w 9802399"/>
              <a:gd name="connsiteY9" fmla="*/ 3342806 h 4409950"/>
              <a:gd name="connsiteX10" fmla="*/ 6699664 w 9802399"/>
              <a:gd name="connsiteY10" fmla="*/ 539646 h 4409950"/>
              <a:gd name="connsiteX11" fmla="*/ 9098090 w 9802399"/>
              <a:gd name="connsiteY11" fmla="*/ 359764 h 4409950"/>
              <a:gd name="connsiteX12" fmla="*/ 9747118 w 9802399"/>
              <a:gd name="connsiteY12" fmla="*/ 1732142 h 4409950"/>
              <a:gd name="connsiteX13" fmla="*/ 7596002 w 9802399"/>
              <a:gd name="connsiteY13" fmla="*/ 2451312 h 4409950"/>
              <a:gd name="connsiteX14" fmla="*/ 7404201 w 9802399"/>
              <a:gd name="connsiteY14" fmla="*/ 3852472 h 4409950"/>
              <a:gd name="connsiteX15" fmla="*/ 9757657 w 9802399"/>
              <a:gd name="connsiteY15" fmla="*/ 4242216 h 4409950"/>
              <a:gd name="connsiteX0" fmla="*/ 260662 w 9809168"/>
              <a:gd name="connsiteY0" fmla="*/ 0 h 4408508"/>
              <a:gd name="connsiteX1" fmla="*/ 2344295 w 9809168"/>
              <a:gd name="connsiteY1" fmla="*/ 119921 h 4408508"/>
              <a:gd name="connsiteX2" fmla="*/ 4817672 w 9809168"/>
              <a:gd name="connsiteY2" fmla="*/ 404734 h 4408508"/>
              <a:gd name="connsiteX3" fmla="*/ 4667770 w 9809168"/>
              <a:gd name="connsiteY3" fmla="*/ 2308485 h 4408508"/>
              <a:gd name="connsiteX4" fmla="*/ 1218041 w 9809168"/>
              <a:gd name="connsiteY4" fmla="*/ 2468209 h 4408508"/>
              <a:gd name="connsiteX5" fmla="*/ 35810 w 9809168"/>
              <a:gd name="connsiteY5" fmla="*/ 3207895 h 4408508"/>
              <a:gd name="connsiteX6" fmla="*/ 571361 w 9809168"/>
              <a:gd name="connsiteY6" fmla="*/ 4356876 h 4408508"/>
              <a:gd name="connsiteX7" fmla="*/ 3155004 w 9809168"/>
              <a:gd name="connsiteY7" fmla="*/ 3800991 h 4408508"/>
              <a:gd name="connsiteX8" fmla="*/ 5027534 w 9809168"/>
              <a:gd name="connsiteY8" fmla="*/ 4287187 h 4408508"/>
              <a:gd name="connsiteX9" fmla="*/ 6151797 w 9809168"/>
              <a:gd name="connsiteY9" fmla="*/ 3342806 h 4408508"/>
              <a:gd name="connsiteX10" fmla="*/ 6706433 w 9809168"/>
              <a:gd name="connsiteY10" fmla="*/ 539646 h 4408508"/>
              <a:gd name="connsiteX11" fmla="*/ 9104859 w 9809168"/>
              <a:gd name="connsiteY11" fmla="*/ 359764 h 4408508"/>
              <a:gd name="connsiteX12" fmla="*/ 9753887 w 9809168"/>
              <a:gd name="connsiteY12" fmla="*/ 1732142 h 4408508"/>
              <a:gd name="connsiteX13" fmla="*/ 7602771 w 9809168"/>
              <a:gd name="connsiteY13" fmla="*/ 2451312 h 4408508"/>
              <a:gd name="connsiteX14" fmla="*/ 7410970 w 9809168"/>
              <a:gd name="connsiteY14" fmla="*/ 3852472 h 4408508"/>
              <a:gd name="connsiteX15" fmla="*/ 9764426 w 9809168"/>
              <a:gd name="connsiteY15" fmla="*/ 4242216 h 440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809168" h="4408508">
                <a:moveTo>
                  <a:pt x="260662" y="0"/>
                </a:moveTo>
                <a:cubicBezTo>
                  <a:pt x="922727" y="26232"/>
                  <a:pt x="1584793" y="52465"/>
                  <a:pt x="2344295" y="119921"/>
                </a:cubicBezTo>
                <a:cubicBezTo>
                  <a:pt x="3103797" y="187377"/>
                  <a:pt x="4430426" y="39974"/>
                  <a:pt x="4817672" y="404734"/>
                </a:cubicBezTo>
                <a:cubicBezTo>
                  <a:pt x="5204918" y="769494"/>
                  <a:pt x="5267708" y="1964573"/>
                  <a:pt x="4667770" y="2308485"/>
                </a:cubicBezTo>
                <a:cubicBezTo>
                  <a:pt x="4067832" y="2652397"/>
                  <a:pt x="1990034" y="2318307"/>
                  <a:pt x="1218041" y="2468209"/>
                </a:cubicBezTo>
                <a:cubicBezTo>
                  <a:pt x="446048" y="2618111"/>
                  <a:pt x="143590" y="2893117"/>
                  <a:pt x="35810" y="3207895"/>
                </a:cubicBezTo>
                <a:cubicBezTo>
                  <a:pt x="-71970" y="3522673"/>
                  <a:pt x="51495" y="4662798"/>
                  <a:pt x="571361" y="4356876"/>
                </a:cubicBezTo>
                <a:cubicBezTo>
                  <a:pt x="1091227" y="4050954"/>
                  <a:pt x="2412309" y="3812606"/>
                  <a:pt x="3155004" y="3800991"/>
                </a:cubicBezTo>
                <a:cubicBezTo>
                  <a:pt x="3897699" y="3789376"/>
                  <a:pt x="4528069" y="4363551"/>
                  <a:pt x="5027534" y="4287187"/>
                </a:cubicBezTo>
                <a:cubicBezTo>
                  <a:pt x="5526999" y="4210823"/>
                  <a:pt x="5871981" y="3967396"/>
                  <a:pt x="6151797" y="3342806"/>
                </a:cubicBezTo>
                <a:cubicBezTo>
                  <a:pt x="6431614" y="2718216"/>
                  <a:pt x="6214256" y="1036820"/>
                  <a:pt x="6706433" y="539646"/>
                </a:cubicBezTo>
                <a:cubicBezTo>
                  <a:pt x="7198610" y="42472"/>
                  <a:pt x="8596950" y="161015"/>
                  <a:pt x="9104859" y="359764"/>
                </a:cubicBezTo>
                <a:cubicBezTo>
                  <a:pt x="9612768" y="558513"/>
                  <a:pt x="9946589" y="1347320"/>
                  <a:pt x="9753887" y="1732142"/>
                </a:cubicBezTo>
                <a:cubicBezTo>
                  <a:pt x="9561185" y="2116964"/>
                  <a:pt x="7993257" y="2097924"/>
                  <a:pt x="7602771" y="2451312"/>
                </a:cubicBezTo>
                <a:cubicBezTo>
                  <a:pt x="7212285" y="2804700"/>
                  <a:pt x="7031219" y="3537679"/>
                  <a:pt x="7410970" y="3852472"/>
                </a:cubicBezTo>
                <a:cubicBezTo>
                  <a:pt x="7790721" y="4167266"/>
                  <a:pt x="8777573" y="4204741"/>
                  <a:pt x="9764426" y="4242216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9ED23-F774-D443-B3DA-80032440F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22" y="34046"/>
            <a:ext cx="9924381" cy="338555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Journey Map for Beginning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4752E-4BDF-C349-96BC-3113DB083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0299" y="6456921"/>
            <a:ext cx="3374571" cy="424543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Feedback: Dan.McCreary@gmail.com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D719762-F23F-0C4D-B8E6-A510AA17DF22}"/>
              </a:ext>
            </a:extLst>
          </p:cNvPr>
          <p:cNvSpPr/>
          <p:nvPr/>
        </p:nvSpPr>
        <p:spPr>
          <a:xfrm>
            <a:off x="1233874" y="832487"/>
            <a:ext cx="2235456" cy="797063"/>
          </a:xfrm>
          <a:custGeom>
            <a:avLst/>
            <a:gdLst>
              <a:gd name="connsiteX0" fmla="*/ 98574 w 2203279"/>
              <a:gd name="connsiteY0" fmla="*/ 9579 h 1060638"/>
              <a:gd name="connsiteX1" fmla="*/ 1522639 w 2203279"/>
              <a:gd name="connsiteY1" fmla="*/ 69540 h 1060638"/>
              <a:gd name="connsiteX2" fmla="*/ 2197197 w 2203279"/>
              <a:gd name="connsiteY2" fmla="*/ 549225 h 1060638"/>
              <a:gd name="connsiteX3" fmla="*/ 1807452 w 2203279"/>
              <a:gd name="connsiteY3" fmla="*/ 1058891 h 1060638"/>
              <a:gd name="connsiteX4" fmla="*/ 1012974 w 2203279"/>
              <a:gd name="connsiteY4" fmla="*/ 714117 h 1060638"/>
              <a:gd name="connsiteX5" fmla="*/ 83584 w 2203279"/>
              <a:gd name="connsiteY5" fmla="*/ 654156 h 1060638"/>
              <a:gd name="connsiteX6" fmla="*/ 113564 w 2203279"/>
              <a:gd name="connsiteY6" fmla="*/ 69540 h 1060638"/>
              <a:gd name="connsiteX7" fmla="*/ 98574 w 2203279"/>
              <a:gd name="connsiteY7" fmla="*/ 9579 h 1060638"/>
              <a:gd name="connsiteX0" fmla="*/ 98574 w 2224683"/>
              <a:gd name="connsiteY0" fmla="*/ 9579 h 1068390"/>
              <a:gd name="connsiteX1" fmla="*/ 1522639 w 2224683"/>
              <a:gd name="connsiteY1" fmla="*/ 69540 h 1068390"/>
              <a:gd name="connsiteX2" fmla="*/ 2218968 w 2224683"/>
              <a:gd name="connsiteY2" fmla="*/ 287968 h 1068390"/>
              <a:gd name="connsiteX3" fmla="*/ 1807452 w 2224683"/>
              <a:gd name="connsiteY3" fmla="*/ 1058891 h 1068390"/>
              <a:gd name="connsiteX4" fmla="*/ 1012974 w 2224683"/>
              <a:gd name="connsiteY4" fmla="*/ 714117 h 1068390"/>
              <a:gd name="connsiteX5" fmla="*/ 83584 w 2224683"/>
              <a:gd name="connsiteY5" fmla="*/ 654156 h 1068390"/>
              <a:gd name="connsiteX6" fmla="*/ 113564 w 2224683"/>
              <a:gd name="connsiteY6" fmla="*/ 69540 h 1068390"/>
              <a:gd name="connsiteX7" fmla="*/ 98574 w 2224683"/>
              <a:gd name="connsiteY7" fmla="*/ 9579 h 1068390"/>
              <a:gd name="connsiteX0" fmla="*/ 89630 w 2200749"/>
              <a:gd name="connsiteY0" fmla="*/ 52578 h 1051428"/>
              <a:gd name="connsiteX1" fmla="*/ 1498705 w 2200749"/>
              <a:gd name="connsiteY1" fmla="*/ 52578 h 1051428"/>
              <a:gd name="connsiteX2" fmla="*/ 2195034 w 2200749"/>
              <a:gd name="connsiteY2" fmla="*/ 271006 h 1051428"/>
              <a:gd name="connsiteX3" fmla="*/ 1783518 w 2200749"/>
              <a:gd name="connsiteY3" fmla="*/ 1041929 h 1051428"/>
              <a:gd name="connsiteX4" fmla="*/ 989040 w 2200749"/>
              <a:gd name="connsiteY4" fmla="*/ 697155 h 1051428"/>
              <a:gd name="connsiteX5" fmla="*/ 59650 w 2200749"/>
              <a:gd name="connsiteY5" fmla="*/ 637194 h 1051428"/>
              <a:gd name="connsiteX6" fmla="*/ 89630 w 2200749"/>
              <a:gd name="connsiteY6" fmla="*/ 52578 h 1051428"/>
              <a:gd name="connsiteX0" fmla="*/ 84634 w 2202103"/>
              <a:gd name="connsiteY0" fmla="*/ 41075 h 1087550"/>
              <a:gd name="connsiteX1" fmla="*/ 1500059 w 2202103"/>
              <a:gd name="connsiteY1" fmla="*/ 88700 h 1087550"/>
              <a:gd name="connsiteX2" fmla="*/ 2196388 w 2202103"/>
              <a:gd name="connsiteY2" fmla="*/ 307128 h 1087550"/>
              <a:gd name="connsiteX3" fmla="*/ 1784872 w 2202103"/>
              <a:gd name="connsiteY3" fmla="*/ 1078051 h 1087550"/>
              <a:gd name="connsiteX4" fmla="*/ 990394 w 2202103"/>
              <a:gd name="connsiteY4" fmla="*/ 733277 h 1087550"/>
              <a:gd name="connsiteX5" fmla="*/ 61004 w 2202103"/>
              <a:gd name="connsiteY5" fmla="*/ 673316 h 1087550"/>
              <a:gd name="connsiteX6" fmla="*/ 84634 w 2202103"/>
              <a:gd name="connsiteY6" fmla="*/ 41075 h 1087550"/>
              <a:gd name="connsiteX0" fmla="*/ 158403 w 2275872"/>
              <a:gd name="connsiteY0" fmla="*/ 18711 h 1065186"/>
              <a:gd name="connsiteX1" fmla="*/ 1573828 w 2275872"/>
              <a:gd name="connsiteY1" fmla="*/ 66336 h 1065186"/>
              <a:gd name="connsiteX2" fmla="*/ 2270157 w 2275872"/>
              <a:gd name="connsiteY2" fmla="*/ 284764 h 1065186"/>
              <a:gd name="connsiteX3" fmla="*/ 1858641 w 2275872"/>
              <a:gd name="connsiteY3" fmla="*/ 1055687 h 1065186"/>
              <a:gd name="connsiteX4" fmla="*/ 1064163 w 2275872"/>
              <a:gd name="connsiteY4" fmla="*/ 710913 h 1065186"/>
              <a:gd name="connsiteX5" fmla="*/ 134773 w 2275872"/>
              <a:gd name="connsiteY5" fmla="*/ 650952 h 1065186"/>
              <a:gd name="connsiteX6" fmla="*/ 158403 w 2275872"/>
              <a:gd name="connsiteY6" fmla="*/ 18711 h 1065186"/>
              <a:gd name="connsiteX0" fmla="*/ 158403 w 2275872"/>
              <a:gd name="connsiteY0" fmla="*/ 18711 h 1065186"/>
              <a:gd name="connsiteX1" fmla="*/ 1573828 w 2275872"/>
              <a:gd name="connsiteY1" fmla="*/ 66336 h 1065186"/>
              <a:gd name="connsiteX2" fmla="*/ 2270157 w 2275872"/>
              <a:gd name="connsiteY2" fmla="*/ 284764 h 1065186"/>
              <a:gd name="connsiteX3" fmla="*/ 1858641 w 2275872"/>
              <a:gd name="connsiteY3" fmla="*/ 1055687 h 1065186"/>
              <a:gd name="connsiteX4" fmla="*/ 1064163 w 2275872"/>
              <a:gd name="connsiteY4" fmla="*/ 710913 h 1065186"/>
              <a:gd name="connsiteX5" fmla="*/ 134773 w 2275872"/>
              <a:gd name="connsiteY5" fmla="*/ 650952 h 1065186"/>
              <a:gd name="connsiteX6" fmla="*/ 158403 w 2275872"/>
              <a:gd name="connsiteY6" fmla="*/ 18711 h 1065186"/>
              <a:gd name="connsiteX0" fmla="*/ 91567 w 2209036"/>
              <a:gd name="connsiteY0" fmla="*/ 18711 h 1065186"/>
              <a:gd name="connsiteX1" fmla="*/ 1506992 w 2209036"/>
              <a:gd name="connsiteY1" fmla="*/ 66336 h 1065186"/>
              <a:gd name="connsiteX2" fmla="*/ 2203321 w 2209036"/>
              <a:gd name="connsiteY2" fmla="*/ 284764 h 1065186"/>
              <a:gd name="connsiteX3" fmla="*/ 1791805 w 2209036"/>
              <a:gd name="connsiteY3" fmla="*/ 1055687 h 1065186"/>
              <a:gd name="connsiteX4" fmla="*/ 997327 w 2209036"/>
              <a:gd name="connsiteY4" fmla="*/ 710913 h 1065186"/>
              <a:gd name="connsiteX5" fmla="*/ 67937 w 2209036"/>
              <a:gd name="connsiteY5" fmla="*/ 650952 h 1065186"/>
              <a:gd name="connsiteX6" fmla="*/ 91567 w 2209036"/>
              <a:gd name="connsiteY6" fmla="*/ 18711 h 1065186"/>
              <a:gd name="connsiteX0" fmla="*/ 25277 w 2142746"/>
              <a:gd name="connsiteY0" fmla="*/ 18711 h 1065186"/>
              <a:gd name="connsiteX1" fmla="*/ 1440702 w 2142746"/>
              <a:gd name="connsiteY1" fmla="*/ 66336 h 1065186"/>
              <a:gd name="connsiteX2" fmla="*/ 2137031 w 2142746"/>
              <a:gd name="connsiteY2" fmla="*/ 284764 h 1065186"/>
              <a:gd name="connsiteX3" fmla="*/ 1725515 w 2142746"/>
              <a:gd name="connsiteY3" fmla="*/ 1055687 h 1065186"/>
              <a:gd name="connsiteX4" fmla="*/ 931037 w 2142746"/>
              <a:gd name="connsiteY4" fmla="*/ 710913 h 1065186"/>
              <a:gd name="connsiteX5" fmla="*/ 1647 w 2142746"/>
              <a:gd name="connsiteY5" fmla="*/ 650952 h 1065186"/>
              <a:gd name="connsiteX6" fmla="*/ 25277 w 2142746"/>
              <a:gd name="connsiteY6" fmla="*/ 18711 h 1065186"/>
              <a:gd name="connsiteX0" fmla="*/ 25277 w 2142746"/>
              <a:gd name="connsiteY0" fmla="*/ 18711 h 1065186"/>
              <a:gd name="connsiteX1" fmla="*/ 1440702 w 2142746"/>
              <a:gd name="connsiteY1" fmla="*/ 66336 h 1065186"/>
              <a:gd name="connsiteX2" fmla="*/ 2137031 w 2142746"/>
              <a:gd name="connsiteY2" fmla="*/ 284764 h 1065186"/>
              <a:gd name="connsiteX3" fmla="*/ 1725515 w 2142746"/>
              <a:gd name="connsiteY3" fmla="*/ 1055687 h 1065186"/>
              <a:gd name="connsiteX4" fmla="*/ 931037 w 2142746"/>
              <a:gd name="connsiteY4" fmla="*/ 710913 h 1065186"/>
              <a:gd name="connsiteX5" fmla="*/ 1647 w 2142746"/>
              <a:gd name="connsiteY5" fmla="*/ 650952 h 1065186"/>
              <a:gd name="connsiteX6" fmla="*/ 25277 w 2142746"/>
              <a:gd name="connsiteY6" fmla="*/ 18711 h 1065186"/>
              <a:gd name="connsiteX0" fmla="*/ 25277 w 2239942"/>
              <a:gd name="connsiteY0" fmla="*/ 14616 h 1068243"/>
              <a:gd name="connsiteX1" fmla="*/ 1440702 w 2239942"/>
              <a:gd name="connsiteY1" fmla="*/ 62241 h 1068243"/>
              <a:gd name="connsiteX2" fmla="*/ 2235456 w 2239942"/>
              <a:gd name="connsiteY2" fmla="*/ 109219 h 1068243"/>
              <a:gd name="connsiteX3" fmla="*/ 1725515 w 2239942"/>
              <a:gd name="connsiteY3" fmla="*/ 1051592 h 1068243"/>
              <a:gd name="connsiteX4" fmla="*/ 931037 w 2239942"/>
              <a:gd name="connsiteY4" fmla="*/ 706818 h 1068243"/>
              <a:gd name="connsiteX5" fmla="*/ 1647 w 2239942"/>
              <a:gd name="connsiteY5" fmla="*/ 646857 h 1068243"/>
              <a:gd name="connsiteX6" fmla="*/ 25277 w 2239942"/>
              <a:gd name="connsiteY6" fmla="*/ 14616 h 1068243"/>
              <a:gd name="connsiteX0" fmla="*/ 25277 w 2239942"/>
              <a:gd name="connsiteY0" fmla="*/ 14616 h 1068243"/>
              <a:gd name="connsiteX1" fmla="*/ 1440702 w 2239942"/>
              <a:gd name="connsiteY1" fmla="*/ 62241 h 1068243"/>
              <a:gd name="connsiteX2" fmla="*/ 2235456 w 2239942"/>
              <a:gd name="connsiteY2" fmla="*/ 109219 h 1068243"/>
              <a:gd name="connsiteX3" fmla="*/ 1725515 w 2239942"/>
              <a:gd name="connsiteY3" fmla="*/ 1051592 h 1068243"/>
              <a:gd name="connsiteX4" fmla="*/ 931037 w 2239942"/>
              <a:gd name="connsiteY4" fmla="*/ 706818 h 1068243"/>
              <a:gd name="connsiteX5" fmla="*/ 1647 w 2239942"/>
              <a:gd name="connsiteY5" fmla="*/ 646857 h 1068243"/>
              <a:gd name="connsiteX6" fmla="*/ 25277 w 2239942"/>
              <a:gd name="connsiteY6" fmla="*/ 14616 h 1068243"/>
              <a:gd name="connsiteX0" fmla="*/ 25277 w 2239942"/>
              <a:gd name="connsiteY0" fmla="*/ 14616 h 1068243"/>
              <a:gd name="connsiteX1" fmla="*/ 1440702 w 2239942"/>
              <a:gd name="connsiteY1" fmla="*/ 62241 h 1068243"/>
              <a:gd name="connsiteX2" fmla="*/ 2235456 w 2239942"/>
              <a:gd name="connsiteY2" fmla="*/ 109219 h 1068243"/>
              <a:gd name="connsiteX3" fmla="*/ 1725515 w 2239942"/>
              <a:gd name="connsiteY3" fmla="*/ 1051592 h 1068243"/>
              <a:gd name="connsiteX4" fmla="*/ 931037 w 2239942"/>
              <a:gd name="connsiteY4" fmla="*/ 706818 h 1068243"/>
              <a:gd name="connsiteX5" fmla="*/ 1647 w 2239942"/>
              <a:gd name="connsiteY5" fmla="*/ 646857 h 1068243"/>
              <a:gd name="connsiteX6" fmla="*/ 25277 w 2239942"/>
              <a:gd name="connsiteY6" fmla="*/ 14616 h 1068243"/>
              <a:gd name="connsiteX0" fmla="*/ 25277 w 2239942"/>
              <a:gd name="connsiteY0" fmla="*/ 14616 h 1068243"/>
              <a:gd name="connsiteX1" fmla="*/ 1440702 w 2239942"/>
              <a:gd name="connsiteY1" fmla="*/ 62241 h 1068243"/>
              <a:gd name="connsiteX2" fmla="*/ 2235456 w 2239942"/>
              <a:gd name="connsiteY2" fmla="*/ 109219 h 1068243"/>
              <a:gd name="connsiteX3" fmla="*/ 1725515 w 2239942"/>
              <a:gd name="connsiteY3" fmla="*/ 1051592 h 1068243"/>
              <a:gd name="connsiteX4" fmla="*/ 931037 w 2239942"/>
              <a:gd name="connsiteY4" fmla="*/ 706818 h 1068243"/>
              <a:gd name="connsiteX5" fmla="*/ 1647 w 2239942"/>
              <a:gd name="connsiteY5" fmla="*/ 646857 h 1068243"/>
              <a:gd name="connsiteX6" fmla="*/ 25277 w 2239942"/>
              <a:gd name="connsiteY6" fmla="*/ 14616 h 1068243"/>
              <a:gd name="connsiteX0" fmla="*/ 25277 w 2235456"/>
              <a:gd name="connsiteY0" fmla="*/ 14616 h 1068243"/>
              <a:gd name="connsiteX1" fmla="*/ 1440702 w 2235456"/>
              <a:gd name="connsiteY1" fmla="*/ 62241 h 1068243"/>
              <a:gd name="connsiteX2" fmla="*/ 2235456 w 2235456"/>
              <a:gd name="connsiteY2" fmla="*/ 109219 h 1068243"/>
              <a:gd name="connsiteX3" fmla="*/ 1725515 w 2235456"/>
              <a:gd name="connsiteY3" fmla="*/ 1051592 h 1068243"/>
              <a:gd name="connsiteX4" fmla="*/ 931037 w 2235456"/>
              <a:gd name="connsiteY4" fmla="*/ 706818 h 1068243"/>
              <a:gd name="connsiteX5" fmla="*/ 1647 w 2235456"/>
              <a:gd name="connsiteY5" fmla="*/ 646857 h 1068243"/>
              <a:gd name="connsiteX6" fmla="*/ 25277 w 2235456"/>
              <a:gd name="connsiteY6" fmla="*/ 14616 h 1068243"/>
              <a:gd name="connsiteX0" fmla="*/ 25277 w 2256172"/>
              <a:gd name="connsiteY0" fmla="*/ 14616 h 812449"/>
              <a:gd name="connsiteX1" fmla="*/ 1440702 w 2256172"/>
              <a:gd name="connsiteY1" fmla="*/ 62241 h 812449"/>
              <a:gd name="connsiteX2" fmla="*/ 2235456 w 2256172"/>
              <a:gd name="connsiteY2" fmla="*/ 109219 h 812449"/>
              <a:gd name="connsiteX3" fmla="*/ 2116040 w 2256172"/>
              <a:gd name="connsiteY3" fmla="*/ 778542 h 812449"/>
              <a:gd name="connsiteX4" fmla="*/ 931037 w 2256172"/>
              <a:gd name="connsiteY4" fmla="*/ 706818 h 812449"/>
              <a:gd name="connsiteX5" fmla="*/ 1647 w 2256172"/>
              <a:gd name="connsiteY5" fmla="*/ 646857 h 812449"/>
              <a:gd name="connsiteX6" fmla="*/ 25277 w 2256172"/>
              <a:gd name="connsiteY6" fmla="*/ 14616 h 812449"/>
              <a:gd name="connsiteX0" fmla="*/ 25277 w 2256172"/>
              <a:gd name="connsiteY0" fmla="*/ 14616 h 812449"/>
              <a:gd name="connsiteX1" fmla="*/ 1440702 w 2256172"/>
              <a:gd name="connsiteY1" fmla="*/ 62241 h 812449"/>
              <a:gd name="connsiteX2" fmla="*/ 2235456 w 2256172"/>
              <a:gd name="connsiteY2" fmla="*/ 109219 h 812449"/>
              <a:gd name="connsiteX3" fmla="*/ 2116040 w 2256172"/>
              <a:gd name="connsiteY3" fmla="*/ 778542 h 812449"/>
              <a:gd name="connsiteX4" fmla="*/ 931037 w 2256172"/>
              <a:gd name="connsiteY4" fmla="*/ 706818 h 812449"/>
              <a:gd name="connsiteX5" fmla="*/ 1647 w 2256172"/>
              <a:gd name="connsiteY5" fmla="*/ 646857 h 812449"/>
              <a:gd name="connsiteX6" fmla="*/ 25277 w 2256172"/>
              <a:gd name="connsiteY6" fmla="*/ 14616 h 812449"/>
              <a:gd name="connsiteX0" fmla="*/ 25277 w 2235456"/>
              <a:gd name="connsiteY0" fmla="*/ 14616 h 812449"/>
              <a:gd name="connsiteX1" fmla="*/ 1440702 w 2235456"/>
              <a:gd name="connsiteY1" fmla="*/ 62241 h 812449"/>
              <a:gd name="connsiteX2" fmla="*/ 2235456 w 2235456"/>
              <a:gd name="connsiteY2" fmla="*/ 109219 h 812449"/>
              <a:gd name="connsiteX3" fmla="*/ 2116040 w 2235456"/>
              <a:gd name="connsiteY3" fmla="*/ 778542 h 812449"/>
              <a:gd name="connsiteX4" fmla="*/ 931037 w 2235456"/>
              <a:gd name="connsiteY4" fmla="*/ 706818 h 812449"/>
              <a:gd name="connsiteX5" fmla="*/ 1647 w 2235456"/>
              <a:gd name="connsiteY5" fmla="*/ 646857 h 812449"/>
              <a:gd name="connsiteX6" fmla="*/ 25277 w 2235456"/>
              <a:gd name="connsiteY6" fmla="*/ 14616 h 812449"/>
              <a:gd name="connsiteX0" fmla="*/ 25277 w 2235456"/>
              <a:gd name="connsiteY0" fmla="*/ 14616 h 779218"/>
              <a:gd name="connsiteX1" fmla="*/ 1440702 w 2235456"/>
              <a:gd name="connsiteY1" fmla="*/ 62241 h 779218"/>
              <a:gd name="connsiteX2" fmla="*/ 2235456 w 2235456"/>
              <a:gd name="connsiteY2" fmla="*/ 109219 h 779218"/>
              <a:gd name="connsiteX3" fmla="*/ 2116040 w 2235456"/>
              <a:gd name="connsiteY3" fmla="*/ 778542 h 779218"/>
              <a:gd name="connsiteX4" fmla="*/ 931037 w 2235456"/>
              <a:gd name="connsiteY4" fmla="*/ 706818 h 779218"/>
              <a:gd name="connsiteX5" fmla="*/ 1647 w 2235456"/>
              <a:gd name="connsiteY5" fmla="*/ 646857 h 779218"/>
              <a:gd name="connsiteX6" fmla="*/ 25277 w 2235456"/>
              <a:gd name="connsiteY6" fmla="*/ 14616 h 779218"/>
              <a:gd name="connsiteX0" fmla="*/ 25277 w 2235456"/>
              <a:gd name="connsiteY0" fmla="*/ 21777 h 786379"/>
              <a:gd name="connsiteX1" fmla="*/ 1075577 w 2235456"/>
              <a:gd name="connsiteY1" fmla="*/ 31302 h 786379"/>
              <a:gd name="connsiteX2" fmla="*/ 2235456 w 2235456"/>
              <a:gd name="connsiteY2" fmla="*/ 116380 h 786379"/>
              <a:gd name="connsiteX3" fmla="*/ 2116040 w 2235456"/>
              <a:gd name="connsiteY3" fmla="*/ 785703 h 786379"/>
              <a:gd name="connsiteX4" fmla="*/ 931037 w 2235456"/>
              <a:gd name="connsiteY4" fmla="*/ 713979 h 786379"/>
              <a:gd name="connsiteX5" fmla="*/ 1647 w 2235456"/>
              <a:gd name="connsiteY5" fmla="*/ 654018 h 786379"/>
              <a:gd name="connsiteX6" fmla="*/ 25277 w 2235456"/>
              <a:gd name="connsiteY6" fmla="*/ 21777 h 786379"/>
              <a:gd name="connsiteX0" fmla="*/ 25277 w 2235456"/>
              <a:gd name="connsiteY0" fmla="*/ 21777 h 786243"/>
              <a:gd name="connsiteX1" fmla="*/ 1075577 w 2235456"/>
              <a:gd name="connsiteY1" fmla="*/ 31302 h 786243"/>
              <a:gd name="connsiteX2" fmla="*/ 2235456 w 2235456"/>
              <a:gd name="connsiteY2" fmla="*/ 116380 h 786243"/>
              <a:gd name="connsiteX3" fmla="*/ 2116040 w 2235456"/>
              <a:gd name="connsiteY3" fmla="*/ 785703 h 786243"/>
              <a:gd name="connsiteX4" fmla="*/ 969137 w 2235456"/>
              <a:gd name="connsiteY4" fmla="*/ 698104 h 786243"/>
              <a:gd name="connsiteX5" fmla="*/ 1647 w 2235456"/>
              <a:gd name="connsiteY5" fmla="*/ 654018 h 786243"/>
              <a:gd name="connsiteX6" fmla="*/ 25277 w 2235456"/>
              <a:gd name="connsiteY6" fmla="*/ 21777 h 786243"/>
              <a:gd name="connsiteX0" fmla="*/ 25277 w 2250105"/>
              <a:gd name="connsiteY0" fmla="*/ 21777 h 797063"/>
              <a:gd name="connsiteX1" fmla="*/ 1075577 w 2250105"/>
              <a:gd name="connsiteY1" fmla="*/ 31302 h 797063"/>
              <a:gd name="connsiteX2" fmla="*/ 2235456 w 2250105"/>
              <a:gd name="connsiteY2" fmla="*/ 116380 h 797063"/>
              <a:gd name="connsiteX3" fmla="*/ 2203125 w 2250105"/>
              <a:gd name="connsiteY3" fmla="*/ 796589 h 797063"/>
              <a:gd name="connsiteX4" fmla="*/ 969137 w 2250105"/>
              <a:gd name="connsiteY4" fmla="*/ 698104 h 797063"/>
              <a:gd name="connsiteX5" fmla="*/ 1647 w 2250105"/>
              <a:gd name="connsiteY5" fmla="*/ 654018 h 797063"/>
              <a:gd name="connsiteX6" fmla="*/ 25277 w 2250105"/>
              <a:gd name="connsiteY6" fmla="*/ 21777 h 797063"/>
              <a:gd name="connsiteX0" fmla="*/ 25277 w 2235456"/>
              <a:gd name="connsiteY0" fmla="*/ 21777 h 797063"/>
              <a:gd name="connsiteX1" fmla="*/ 1075577 w 2235456"/>
              <a:gd name="connsiteY1" fmla="*/ 31302 h 797063"/>
              <a:gd name="connsiteX2" fmla="*/ 2235456 w 2235456"/>
              <a:gd name="connsiteY2" fmla="*/ 116380 h 797063"/>
              <a:gd name="connsiteX3" fmla="*/ 2203125 w 2235456"/>
              <a:gd name="connsiteY3" fmla="*/ 796589 h 797063"/>
              <a:gd name="connsiteX4" fmla="*/ 969137 w 2235456"/>
              <a:gd name="connsiteY4" fmla="*/ 698104 h 797063"/>
              <a:gd name="connsiteX5" fmla="*/ 1647 w 2235456"/>
              <a:gd name="connsiteY5" fmla="*/ 654018 h 797063"/>
              <a:gd name="connsiteX6" fmla="*/ 25277 w 2235456"/>
              <a:gd name="connsiteY6" fmla="*/ 21777 h 79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5456" h="797063">
                <a:moveTo>
                  <a:pt x="25277" y="21777"/>
                </a:moveTo>
                <a:cubicBezTo>
                  <a:pt x="265120" y="-24859"/>
                  <a:pt x="707214" y="15535"/>
                  <a:pt x="1075577" y="31302"/>
                </a:cubicBezTo>
                <a:cubicBezTo>
                  <a:pt x="1443940" y="47069"/>
                  <a:pt x="2054637" y="78488"/>
                  <a:pt x="2235456" y="116380"/>
                </a:cubicBezTo>
                <a:cubicBezTo>
                  <a:pt x="2232125" y="284447"/>
                  <a:pt x="2167435" y="526900"/>
                  <a:pt x="2203125" y="796589"/>
                </a:cubicBezTo>
                <a:cubicBezTo>
                  <a:pt x="1988897" y="804114"/>
                  <a:pt x="1321536" y="720052"/>
                  <a:pt x="969137" y="698104"/>
                </a:cubicBezTo>
                <a:lnTo>
                  <a:pt x="1647" y="654018"/>
                </a:lnTo>
                <a:cubicBezTo>
                  <a:pt x="970" y="489439"/>
                  <a:pt x="-8191" y="182713"/>
                  <a:pt x="25277" y="21777"/>
                </a:cubicBezTo>
                <a:close/>
              </a:path>
            </a:pathLst>
          </a:custGeom>
          <a:solidFill>
            <a:srgbClr val="FF7E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Trinket Account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65EED0-1803-8043-A856-EF7DFD98651D}"/>
              </a:ext>
            </a:extLst>
          </p:cNvPr>
          <p:cNvSpPr/>
          <p:nvPr/>
        </p:nvSpPr>
        <p:spPr>
          <a:xfrm>
            <a:off x="359763" y="906905"/>
            <a:ext cx="464695" cy="494676"/>
          </a:xfrm>
          <a:prstGeom prst="ellipse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5E5BC-9CE5-D842-B960-4E6C42B569D5}"/>
              </a:ext>
            </a:extLst>
          </p:cNvPr>
          <p:cNvSpPr txBox="1"/>
          <p:nvPr/>
        </p:nvSpPr>
        <p:spPr>
          <a:xfrm>
            <a:off x="265739" y="563008"/>
            <a:ext cx="652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4EEBB8-7DA9-7C43-BE17-0907DFE33977}"/>
              </a:ext>
            </a:extLst>
          </p:cNvPr>
          <p:cNvSpPr txBox="1"/>
          <p:nvPr/>
        </p:nvSpPr>
        <p:spPr>
          <a:xfrm>
            <a:off x="10880627" y="4680951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Finnish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1FDDA3-BD6D-134B-BD06-EB00D38820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59"/>
          <a:stretch/>
        </p:blipFill>
        <p:spPr>
          <a:xfrm>
            <a:off x="191410" y="6193640"/>
            <a:ext cx="1761216" cy="5099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5A02CD-6BE6-FB45-8150-F38A1D6AE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1010782" y="5033443"/>
            <a:ext cx="489857" cy="555256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54DC525F-74B1-A742-902D-E4513B28C550}"/>
              </a:ext>
            </a:extLst>
          </p:cNvPr>
          <p:cNvSpPr/>
          <p:nvPr/>
        </p:nvSpPr>
        <p:spPr>
          <a:xfrm>
            <a:off x="4017541" y="957095"/>
            <a:ext cx="2130681" cy="1068111"/>
          </a:xfrm>
          <a:custGeom>
            <a:avLst/>
            <a:gdLst>
              <a:gd name="connsiteX0" fmla="*/ 98574 w 2203279"/>
              <a:gd name="connsiteY0" fmla="*/ 9579 h 1060638"/>
              <a:gd name="connsiteX1" fmla="*/ 1522639 w 2203279"/>
              <a:gd name="connsiteY1" fmla="*/ 69540 h 1060638"/>
              <a:gd name="connsiteX2" fmla="*/ 2197197 w 2203279"/>
              <a:gd name="connsiteY2" fmla="*/ 549225 h 1060638"/>
              <a:gd name="connsiteX3" fmla="*/ 1807452 w 2203279"/>
              <a:gd name="connsiteY3" fmla="*/ 1058891 h 1060638"/>
              <a:gd name="connsiteX4" fmla="*/ 1012974 w 2203279"/>
              <a:gd name="connsiteY4" fmla="*/ 714117 h 1060638"/>
              <a:gd name="connsiteX5" fmla="*/ 83584 w 2203279"/>
              <a:gd name="connsiteY5" fmla="*/ 654156 h 1060638"/>
              <a:gd name="connsiteX6" fmla="*/ 113564 w 2203279"/>
              <a:gd name="connsiteY6" fmla="*/ 69540 h 1060638"/>
              <a:gd name="connsiteX7" fmla="*/ 98574 w 2203279"/>
              <a:gd name="connsiteY7" fmla="*/ 9579 h 1060638"/>
              <a:gd name="connsiteX0" fmla="*/ 89630 w 2179345"/>
              <a:gd name="connsiteY0" fmla="*/ 66680 h 1057778"/>
              <a:gd name="connsiteX1" fmla="*/ 1498705 w 2179345"/>
              <a:gd name="connsiteY1" fmla="*/ 66680 h 1057778"/>
              <a:gd name="connsiteX2" fmla="*/ 2173263 w 2179345"/>
              <a:gd name="connsiteY2" fmla="*/ 546365 h 1057778"/>
              <a:gd name="connsiteX3" fmla="*/ 1783518 w 2179345"/>
              <a:gd name="connsiteY3" fmla="*/ 1056031 h 1057778"/>
              <a:gd name="connsiteX4" fmla="*/ 989040 w 2179345"/>
              <a:gd name="connsiteY4" fmla="*/ 711257 h 1057778"/>
              <a:gd name="connsiteX5" fmla="*/ 59650 w 2179345"/>
              <a:gd name="connsiteY5" fmla="*/ 651296 h 1057778"/>
              <a:gd name="connsiteX6" fmla="*/ 89630 w 2179345"/>
              <a:gd name="connsiteY6" fmla="*/ 66680 h 1057778"/>
              <a:gd name="connsiteX0" fmla="*/ 87124 w 2180014"/>
              <a:gd name="connsiteY0" fmla="*/ 52669 h 1085042"/>
              <a:gd name="connsiteX1" fmla="*/ 1499374 w 2180014"/>
              <a:gd name="connsiteY1" fmla="*/ 93944 h 1085042"/>
              <a:gd name="connsiteX2" fmla="*/ 2173932 w 2180014"/>
              <a:gd name="connsiteY2" fmla="*/ 573629 h 1085042"/>
              <a:gd name="connsiteX3" fmla="*/ 1784187 w 2180014"/>
              <a:gd name="connsiteY3" fmla="*/ 1083295 h 1085042"/>
              <a:gd name="connsiteX4" fmla="*/ 989709 w 2180014"/>
              <a:gd name="connsiteY4" fmla="*/ 738521 h 1085042"/>
              <a:gd name="connsiteX5" fmla="*/ 60319 w 2180014"/>
              <a:gd name="connsiteY5" fmla="*/ 678560 h 1085042"/>
              <a:gd name="connsiteX6" fmla="*/ 87124 w 2180014"/>
              <a:gd name="connsiteY6" fmla="*/ 52669 h 1085042"/>
              <a:gd name="connsiteX0" fmla="*/ 163616 w 2256506"/>
              <a:gd name="connsiteY0" fmla="*/ 37485 h 1069858"/>
              <a:gd name="connsiteX1" fmla="*/ 1575866 w 2256506"/>
              <a:gd name="connsiteY1" fmla="*/ 78760 h 1069858"/>
              <a:gd name="connsiteX2" fmla="*/ 2250424 w 2256506"/>
              <a:gd name="connsiteY2" fmla="*/ 558445 h 1069858"/>
              <a:gd name="connsiteX3" fmla="*/ 1860679 w 2256506"/>
              <a:gd name="connsiteY3" fmla="*/ 1068111 h 1069858"/>
              <a:gd name="connsiteX4" fmla="*/ 1066201 w 2256506"/>
              <a:gd name="connsiteY4" fmla="*/ 723337 h 1069858"/>
              <a:gd name="connsiteX5" fmla="*/ 136811 w 2256506"/>
              <a:gd name="connsiteY5" fmla="*/ 663376 h 1069858"/>
              <a:gd name="connsiteX6" fmla="*/ 163616 w 2256506"/>
              <a:gd name="connsiteY6" fmla="*/ 37485 h 1069858"/>
              <a:gd name="connsiteX0" fmla="*/ 93226 w 2186116"/>
              <a:gd name="connsiteY0" fmla="*/ 37485 h 1069858"/>
              <a:gd name="connsiteX1" fmla="*/ 1505476 w 2186116"/>
              <a:gd name="connsiteY1" fmla="*/ 78760 h 1069858"/>
              <a:gd name="connsiteX2" fmla="*/ 2180034 w 2186116"/>
              <a:gd name="connsiteY2" fmla="*/ 558445 h 1069858"/>
              <a:gd name="connsiteX3" fmla="*/ 1790289 w 2186116"/>
              <a:gd name="connsiteY3" fmla="*/ 1068111 h 1069858"/>
              <a:gd name="connsiteX4" fmla="*/ 995811 w 2186116"/>
              <a:gd name="connsiteY4" fmla="*/ 723337 h 1069858"/>
              <a:gd name="connsiteX5" fmla="*/ 66421 w 2186116"/>
              <a:gd name="connsiteY5" fmla="*/ 663376 h 1069858"/>
              <a:gd name="connsiteX6" fmla="*/ 93226 w 2186116"/>
              <a:gd name="connsiteY6" fmla="*/ 37485 h 1069858"/>
              <a:gd name="connsiteX0" fmla="*/ 43873 w 2136763"/>
              <a:gd name="connsiteY0" fmla="*/ 37485 h 1069858"/>
              <a:gd name="connsiteX1" fmla="*/ 1456123 w 2136763"/>
              <a:gd name="connsiteY1" fmla="*/ 78760 h 1069858"/>
              <a:gd name="connsiteX2" fmla="*/ 2130681 w 2136763"/>
              <a:gd name="connsiteY2" fmla="*/ 558445 h 1069858"/>
              <a:gd name="connsiteX3" fmla="*/ 1740936 w 2136763"/>
              <a:gd name="connsiteY3" fmla="*/ 1068111 h 1069858"/>
              <a:gd name="connsiteX4" fmla="*/ 946458 w 2136763"/>
              <a:gd name="connsiteY4" fmla="*/ 723337 h 1069858"/>
              <a:gd name="connsiteX5" fmla="*/ 17068 w 2136763"/>
              <a:gd name="connsiteY5" fmla="*/ 663376 h 1069858"/>
              <a:gd name="connsiteX6" fmla="*/ 43873 w 2136763"/>
              <a:gd name="connsiteY6" fmla="*/ 37485 h 1069858"/>
              <a:gd name="connsiteX0" fmla="*/ 43873 w 2136763"/>
              <a:gd name="connsiteY0" fmla="*/ 37485 h 1069858"/>
              <a:gd name="connsiteX1" fmla="*/ 1456123 w 2136763"/>
              <a:gd name="connsiteY1" fmla="*/ 78760 h 1069858"/>
              <a:gd name="connsiteX2" fmla="*/ 2130681 w 2136763"/>
              <a:gd name="connsiteY2" fmla="*/ 558445 h 1069858"/>
              <a:gd name="connsiteX3" fmla="*/ 1740936 w 2136763"/>
              <a:gd name="connsiteY3" fmla="*/ 1068111 h 1069858"/>
              <a:gd name="connsiteX4" fmla="*/ 946458 w 2136763"/>
              <a:gd name="connsiteY4" fmla="*/ 723337 h 1069858"/>
              <a:gd name="connsiteX5" fmla="*/ 17068 w 2136763"/>
              <a:gd name="connsiteY5" fmla="*/ 663376 h 1069858"/>
              <a:gd name="connsiteX6" fmla="*/ 43873 w 2136763"/>
              <a:gd name="connsiteY6" fmla="*/ 37485 h 1069858"/>
              <a:gd name="connsiteX0" fmla="*/ 43873 w 2136763"/>
              <a:gd name="connsiteY0" fmla="*/ 37485 h 1069858"/>
              <a:gd name="connsiteX1" fmla="*/ 1456123 w 2136763"/>
              <a:gd name="connsiteY1" fmla="*/ 78760 h 1069858"/>
              <a:gd name="connsiteX2" fmla="*/ 2130681 w 2136763"/>
              <a:gd name="connsiteY2" fmla="*/ 558445 h 1069858"/>
              <a:gd name="connsiteX3" fmla="*/ 1740936 w 2136763"/>
              <a:gd name="connsiteY3" fmla="*/ 1068111 h 1069858"/>
              <a:gd name="connsiteX4" fmla="*/ 946458 w 2136763"/>
              <a:gd name="connsiteY4" fmla="*/ 723337 h 1069858"/>
              <a:gd name="connsiteX5" fmla="*/ 17068 w 2136763"/>
              <a:gd name="connsiteY5" fmla="*/ 663376 h 1069858"/>
              <a:gd name="connsiteX6" fmla="*/ 43873 w 2136763"/>
              <a:gd name="connsiteY6" fmla="*/ 37485 h 1069858"/>
              <a:gd name="connsiteX0" fmla="*/ 43873 w 2136763"/>
              <a:gd name="connsiteY0" fmla="*/ 37485 h 1069858"/>
              <a:gd name="connsiteX1" fmla="*/ 1456123 w 2136763"/>
              <a:gd name="connsiteY1" fmla="*/ 78760 h 1069858"/>
              <a:gd name="connsiteX2" fmla="*/ 2130681 w 2136763"/>
              <a:gd name="connsiteY2" fmla="*/ 558445 h 1069858"/>
              <a:gd name="connsiteX3" fmla="*/ 1740936 w 2136763"/>
              <a:gd name="connsiteY3" fmla="*/ 1068111 h 1069858"/>
              <a:gd name="connsiteX4" fmla="*/ 946458 w 2136763"/>
              <a:gd name="connsiteY4" fmla="*/ 723337 h 1069858"/>
              <a:gd name="connsiteX5" fmla="*/ 17068 w 2136763"/>
              <a:gd name="connsiteY5" fmla="*/ 663376 h 1069858"/>
              <a:gd name="connsiteX6" fmla="*/ 43873 w 2136763"/>
              <a:gd name="connsiteY6" fmla="*/ 37485 h 1069858"/>
              <a:gd name="connsiteX0" fmla="*/ 43873 w 2130681"/>
              <a:gd name="connsiteY0" fmla="*/ 37485 h 1069858"/>
              <a:gd name="connsiteX1" fmla="*/ 1456123 w 2130681"/>
              <a:gd name="connsiteY1" fmla="*/ 78760 h 1069858"/>
              <a:gd name="connsiteX2" fmla="*/ 2130681 w 2130681"/>
              <a:gd name="connsiteY2" fmla="*/ 558445 h 1069858"/>
              <a:gd name="connsiteX3" fmla="*/ 1740936 w 2130681"/>
              <a:gd name="connsiteY3" fmla="*/ 1068111 h 1069858"/>
              <a:gd name="connsiteX4" fmla="*/ 946458 w 2130681"/>
              <a:gd name="connsiteY4" fmla="*/ 723337 h 1069858"/>
              <a:gd name="connsiteX5" fmla="*/ 17068 w 2130681"/>
              <a:gd name="connsiteY5" fmla="*/ 663376 h 1069858"/>
              <a:gd name="connsiteX6" fmla="*/ 43873 w 2130681"/>
              <a:gd name="connsiteY6" fmla="*/ 37485 h 1069858"/>
              <a:gd name="connsiteX0" fmla="*/ 43873 w 2130681"/>
              <a:gd name="connsiteY0" fmla="*/ 37485 h 1069858"/>
              <a:gd name="connsiteX1" fmla="*/ 1456123 w 2130681"/>
              <a:gd name="connsiteY1" fmla="*/ 78760 h 1069858"/>
              <a:gd name="connsiteX2" fmla="*/ 2130681 w 2130681"/>
              <a:gd name="connsiteY2" fmla="*/ 558445 h 1069858"/>
              <a:gd name="connsiteX3" fmla="*/ 1740936 w 2130681"/>
              <a:gd name="connsiteY3" fmla="*/ 1068111 h 1069858"/>
              <a:gd name="connsiteX4" fmla="*/ 946458 w 2130681"/>
              <a:gd name="connsiteY4" fmla="*/ 723337 h 1069858"/>
              <a:gd name="connsiteX5" fmla="*/ 17068 w 2130681"/>
              <a:gd name="connsiteY5" fmla="*/ 663376 h 1069858"/>
              <a:gd name="connsiteX6" fmla="*/ 43873 w 2130681"/>
              <a:gd name="connsiteY6" fmla="*/ 37485 h 1069858"/>
              <a:gd name="connsiteX0" fmla="*/ 43873 w 2130681"/>
              <a:gd name="connsiteY0" fmla="*/ 37485 h 1069858"/>
              <a:gd name="connsiteX1" fmla="*/ 1456123 w 2130681"/>
              <a:gd name="connsiteY1" fmla="*/ 78760 h 1069858"/>
              <a:gd name="connsiteX2" fmla="*/ 2130681 w 2130681"/>
              <a:gd name="connsiteY2" fmla="*/ 558445 h 1069858"/>
              <a:gd name="connsiteX3" fmla="*/ 1740936 w 2130681"/>
              <a:gd name="connsiteY3" fmla="*/ 1068111 h 1069858"/>
              <a:gd name="connsiteX4" fmla="*/ 946458 w 2130681"/>
              <a:gd name="connsiteY4" fmla="*/ 723337 h 1069858"/>
              <a:gd name="connsiteX5" fmla="*/ 17068 w 2130681"/>
              <a:gd name="connsiteY5" fmla="*/ 663376 h 1069858"/>
              <a:gd name="connsiteX6" fmla="*/ 43873 w 2130681"/>
              <a:gd name="connsiteY6" fmla="*/ 37485 h 1069858"/>
              <a:gd name="connsiteX0" fmla="*/ 43873 w 2130681"/>
              <a:gd name="connsiteY0" fmla="*/ 37485 h 1068111"/>
              <a:gd name="connsiteX1" fmla="*/ 1456123 w 2130681"/>
              <a:gd name="connsiteY1" fmla="*/ 78760 h 1068111"/>
              <a:gd name="connsiteX2" fmla="*/ 2130681 w 2130681"/>
              <a:gd name="connsiteY2" fmla="*/ 558445 h 1068111"/>
              <a:gd name="connsiteX3" fmla="*/ 1740936 w 2130681"/>
              <a:gd name="connsiteY3" fmla="*/ 1068111 h 1068111"/>
              <a:gd name="connsiteX4" fmla="*/ 946458 w 2130681"/>
              <a:gd name="connsiteY4" fmla="*/ 723337 h 1068111"/>
              <a:gd name="connsiteX5" fmla="*/ 17068 w 2130681"/>
              <a:gd name="connsiteY5" fmla="*/ 663376 h 1068111"/>
              <a:gd name="connsiteX6" fmla="*/ 43873 w 2130681"/>
              <a:gd name="connsiteY6" fmla="*/ 37485 h 106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0681" h="1068111">
                <a:moveTo>
                  <a:pt x="43873" y="37485"/>
                </a:moveTo>
                <a:cubicBezTo>
                  <a:pt x="293241" y="-25026"/>
                  <a:pt x="1108322" y="-8067"/>
                  <a:pt x="1456123" y="78760"/>
                </a:cubicBezTo>
                <a:cubicBezTo>
                  <a:pt x="1803924" y="165587"/>
                  <a:pt x="2035587" y="406253"/>
                  <a:pt x="2130681" y="558445"/>
                </a:cubicBezTo>
                <a:cubicBezTo>
                  <a:pt x="2051150" y="755087"/>
                  <a:pt x="1916082" y="929504"/>
                  <a:pt x="1740936" y="1068111"/>
                </a:cubicBezTo>
                <a:cubicBezTo>
                  <a:pt x="1562616" y="990818"/>
                  <a:pt x="1233769" y="790793"/>
                  <a:pt x="946458" y="723337"/>
                </a:cubicBezTo>
                <a:cubicBezTo>
                  <a:pt x="659147" y="655881"/>
                  <a:pt x="211420" y="678730"/>
                  <a:pt x="17068" y="663376"/>
                </a:cubicBezTo>
                <a:cubicBezTo>
                  <a:pt x="-21709" y="505147"/>
                  <a:pt x="13580" y="242871"/>
                  <a:pt x="43873" y="37485"/>
                </a:cubicBezTo>
                <a:close/>
              </a:path>
            </a:pathLst>
          </a:custGeom>
          <a:solidFill>
            <a:srgbClr val="FFBD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53DB9EC-3F19-2B44-B3B8-9AD084C02A8D}"/>
              </a:ext>
            </a:extLst>
          </p:cNvPr>
          <p:cNvSpPr/>
          <p:nvPr/>
        </p:nvSpPr>
        <p:spPr>
          <a:xfrm rot="20297421">
            <a:off x="1079307" y="3094128"/>
            <a:ext cx="2131607" cy="1065433"/>
          </a:xfrm>
          <a:custGeom>
            <a:avLst/>
            <a:gdLst>
              <a:gd name="connsiteX0" fmla="*/ 98574 w 2203279"/>
              <a:gd name="connsiteY0" fmla="*/ 9579 h 1060638"/>
              <a:gd name="connsiteX1" fmla="*/ 1522639 w 2203279"/>
              <a:gd name="connsiteY1" fmla="*/ 69540 h 1060638"/>
              <a:gd name="connsiteX2" fmla="*/ 2197197 w 2203279"/>
              <a:gd name="connsiteY2" fmla="*/ 549225 h 1060638"/>
              <a:gd name="connsiteX3" fmla="*/ 1807452 w 2203279"/>
              <a:gd name="connsiteY3" fmla="*/ 1058891 h 1060638"/>
              <a:gd name="connsiteX4" fmla="*/ 1012974 w 2203279"/>
              <a:gd name="connsiteY4" fmla="*/ 714117 h 1060638"/>
              <a:gd name="connsiteX5" fmla="*/ 83584 w 2203279"/>
              <a:gd name="connsiteY5" fmla="*/ 654156 h 1060638"/>
              <a:gd name="connsiteX6" fmla="*/ 113564 w 2203279"/>
              <a:gd name="connsiteY6" fmla="*/ 69540 h 1060638"/>
              <a:gd name="connsiteX7" fmla="*/ 98574 w 2203279"/>
              <a:gd name="connsiteY7" fmla="*/ 9579 h 1060638"/>
              <a:gd name="connsiteX0" fmla="*/ 98574 w 2199041"/>
              <a:gd name="connsiteY0" fmla="*/ 9579 h 1063549"/>
              <a:gd name="connsiteX1" fmla="*/ 1522639 w 2199041"/>
              <a:gd name="connsiteY1" fmla="*/ 69540 h 1063549"/>
              <a:gd name="connsiteX2" fmla="*/ 2192881 w 2199041"/>
              <a:gd name="connsiteY2" fmla="*/ 431316 h 1063549"/>
              <a:gd name="connsiteX3" fmla="*/ 1807452 w 2199041"/>
              <a:gd name="connsiteY3" fmla="*/ 1058891 h 1063549"/>
              <a:gd name="connsiteX4" fmla="*/ 1012974 w 2199041"/>
              <a:gd name="connsiteY4" fmla="*/ 714117 h 1063549"/>
              <a:gd name="connsiteX5" fmla="*/ 83584 w 2199041"/>
              <a:gd name="connsiteY5" fmla="*/ 654156 h 1063549"/>
              <a:gd name="connsiteX6" fmla="*/ 113564 w 2199041"/>
              <a:gd name="connsiteY6" fmla="*/ 69540 h 1063549"/>
              <a:gd name="connsiteX7" fmla="*/ 98574 w 2199041"/>
              <a:gd name="connsiteY7" fmla="*/ 9579 h 1063549"/>
              <a:gd name="connsiteX0" fmla="*/ 98574 w 2199041"/>
              <a:gd name="connsiteY0" fmla="*/ 9579 h 1063549"/>
              <a:gd name="connsiteX1" fmla="*/ 1522639 w 2199041"/>
              <a:gd name="connsiteY1" fmla="*/ 69540 h 1063549"/>
              <a:gd name="connsiteX2" fmla="*/ 2192881 w 2199041"/>
              <a:gd name="connsiteY2" fmla="*/ 431316 h 1063549"/>
              <a:gd name="connsiteX3" fmla="*/ 1807452 w 2199041"/>
              <a:gd name="connsiteY3" fmla="*/ 1058891 h 1063549"/>
              <a:gd name="connsiteX4" fmla="*/ 1012974 w 2199041"/>
              <a:gd name="connsiteY4" fmla="*/ 714117 h 1063549"/>
              <a:gd name="connsiteX5" fmla="*/ 83584 w 2199041"/>
              <a:gd name="connsiteY5" fmla="*/ 654156 h 1063549"/>
              <a:gd name="connsiteX6" fmla="*/ 113564 w 2199041"/>
              <a:gd name="connsiteY6" fmla="*/ 69540 h 1063549"/>
              <a:gd name="connsiteX7" fmla="*/ 98574 w 2199041"/>
              <a:gd name="connsiteY7" fmla="*/ 9579 h 1063549"/>
              <a:gd name="connsiteX0" fmla="*/ 98574 w 2199041"/>
              <a:gd name="connsiteY0" fmla="*/ 9579 h 1063549"/>
              <a:gd name="connsiteX1" fmla="*/ 1522639 w 2199041"/>
              <a:gd name="connsiteY1" fmla="*/ 69540 h 1063549"/>
              <a:gd name="connsiteX2" fmla="*/ 2192881 w 2199041"/>
              <a:gd name="connsiteY2" fmla="*/ 431316 h 1063549"/>
              <a:gd name="connsiteX3" fmla="*/ 1807452 w 2199041"/>
              <a:gd name="connsiteY3" fmla="*/ 1058891 h 1063549"/>
              <a:gd name="connsiteX4" fmla="*/ 1012974 w 2199041"/>
              <a:gd name="connsiteY4" fmla="*/ 714117 h 1063549"/>
              <a:gd name="connsiteX5" fmla="*/ 83584 w 2199041"/>
              <a:gd name="connsiteY5" fmla="*/ 654156 h 1063549"/>
              <a:gd name="connsiteX6" fmla="*/ 113564 w 2199041"/>
              <a:gd name="connsiteY6" fmla="*/ 69540 h 1063549"/>
              <a:gd name="connsiteX7" fmla="*/ 98574 w 2199041"/>
              <a:gd name="connsiteY7" fmla="*/ 9579 h 1063549"/>
              <a:gd name="connsiteX0" fmla="*/ 98574 w 2192881"/>
              <a:gd name="connsiteY0" fmla="*/ 9579 h 1063549"/>
              <a:gd name="connsiteX1" fmla="*/ 1522639 w 2192881"/>
              <a:gd name="connsiteY1" fmla="*/ 69540 h 1063549"/>
              <a:gd name="connsiteX2" fmla="*/ 2192881 w 2192881"/>
              <a:gd name="connsiteY2" fmla="*/ 431316 h 1063549"/>
              <a:gd name="connsiteX3" fmla="*/ 1807452 w 2192881"/>
              <a:gd name="connsiteY3" fmla="*/ 1058891 h 1063549"/>
              <a:gd name="connsiteX4" fmla="*/ 1012974 w 2192881"/>
              <a:gd name="connsiteY4" fmla="*/ 714117 h 1063549"/>
              <a:gd name="connsiteX5" fmla="*/ 83584 w 2192881"/>
              <a:gd name="connsiteY5" fmla="*/ 654156 h 1063549"/>
              <a:gd name="connsiteX6" fmla="*/ 113564 w 2192881"/>
              <a:gd name="connsiteY6" fmla="*/ 69540 h 1063549"/>
              <a:gd name="connsiteX7" fmla="*/ 98574 w 2192881"/>
              <a:gd name="connsiteY7" fmla="*/ 9579 h 1063549"/>
              <a:gd name="connsiteX0" fmla="*/ 98574 w 2192881"/>
              <a:gd name="connsiteY0" fmla="*/ 9579 h 1063549"/>
              <a:gd name="connsiteX1" fmla="*/ 1522639 w 2192881"/>
              <a:gd name="connsiteY1" fmla="*/ 69540 h 1063549"/>
              <a:gd name="connsiteX2" fmla="*/ 2192881 w 2192881"/>
              <a:gd name="connsiteY2" fmla="*/ 431316 h 1063549"/>
              <a:gd name="connsiteX3" fmla="*/ 1807452 w 2192881"/>
              <a:gd name="connsiteY3" fmla="*/ 1058891 h 1063549"/>
              <a:gd name="connsiteX4" fmla="*/ 1012974 w 2192881"/>
              <a:gd name="connsiteY4" fmla="*/ 714117 h 1063549"/>
              <a:gd name="connsiteX5" fmla="*/ 83584 w 2192881"/>
              <a:gd name="connsiteY5" fmla="*/ 654156 h 1063549"/>
              <a:gd name="connsiteX6" fmla="*/ 113564 w 2192881"/>
              <a:gd name="connsiteY6" fmla="*/ 69540 h 1063549"/>
              <a:gd name="connsiteX7" fmla="*/ 98574 w 2192881"/>
              <a:gd name="connsiteY7" fmla="*/ 9579 h 1063549"/>
              <a:gd name="connsiteX0" fmla="*/ 98574 w 2192881"/>
              <a:gd name="connsiteY0" fmla="*/ 9579 h 1063549"/>
              <a:gd name="connsiteX1" fmla="*/ 1522639 w 2192881"/>
              <a:gd name="connsiteY1" fmla="*/ 69540 h 1063549"/>
              <a:gd name="connsiteX2" fmla="*/ 2192881 w 2192881"/>
              <a:gd name="connsiteY2" fmla="*/ 431316 h 1063549"/>
              <a:gd name="connsiteX3" fmla="*/ 1807452 w 2192881"/>
              <a:gd name="connsiteY3" fmla="*/ 1058891 h 1063549"/>
              <a:gd name="connsiteX4" fmla="*/ 1012974 w 2192881"/>
              <a:gd name="connsiteY4" fmla="*/ 714117 h 1063549"/>
              <a:gd name="connsiteX5" fmla="*/ 83584 w 2192881"/>
              <a:gd name="connsiteY5" fmla="*/ 654156 h 1063549"/>
              <a:gd name="connsiteX6" fmla="*/ 113564 w 2192881"/>
              <a:gd name="connsiteY6" fmla="*/ 69540 h 1063549"/>
              <a:gd name="connsiteX7" fmla="*/ 98574 w 2192881"/>
              <a:gd name="connsiteY7" fmla="*/ 9579 h 1063549"/>
              <a:gd name="connsiteX0" fmla="*/ 98574 w 2192881"/>
              <a:gd name="connsiteY0" fmla="*/ 9579 h 1058891"/>
              <a:gd name="connsiteX1" fmla="*/ 1522639 w 2192881"/>
              <a:gd name="connsiteY1" fmla="*/ 69540 h 1058891"/>
              <a:gd name="connsiteX2" fmla="*/ 2192881 w 2192881"/>
              <a:gd name="connsiteY2" fmla="*/ 431316 h 1058891"/>
              <a:gd name="connsiteX3" fmla="*/ 1807452 w 2192881"/>
              <a:gd name="connsiteY3" fmla="*/ 1058891 h 1058891"/>
              <a:gd name="connsiteX4" fmla="*/ 1012974 w 2192881"/>
              <a:gd name="connsiteY4" fmla="*/ 714117 h 1058891"/>
              <a:gd name="connsiteX5" fmla="*/ 83584 w 2192881"/>
              <a:gd name="connsiteY5" fmla="*/ 654156 h 1058891"/>
              <a:gd name="connsiteX6" fmla="*/ 113564 w 2192881"/>
              <a:gd name="connsiteY6" fmla="*/ 69540 h 1058891"/>
              <a:gd name="connsiteX7" fmla="*/ 98574 w 2192881"/>
              <a:gd name="connsiteY7" fmla="*/ 9579 h 1058891"/>
              <a:gd name="connsiteX0" fmla="*/ 89630 w 2168947"/>
              <a:gd name="connsiteY0" fmla="*/ 59948 h 1049299"/>
              <a:gd name="connsiteX1" fmla="*/ 1498705 w 2168947"/>
              <a:gd name="connsiteY1" fmla="*/ 59948 h 1049299"/>
              <a:gd name="connsiteX2" fmla="*/ 2168947 w 2168947"/>
              <a:gd name="connsiteY2" fmla="*/ 421724 h 1049299"/>
              <a:gd name="connsiteX3" fmla="*/ 1783518 w 2168947"/>
              <a:gd name="connsiteY3" fmla="*/ 1049299 h 1049299"/>
              <a:gd name="connsiteX4" fmla="*/ 989040 w 2168947"/>
              <a:gd name="connsiteY4" fmla="*/ 704525 h 1049299"/>
              <a:gd name="connsiteX5" fmla="*/ 59650 w 2168947"/>
              <a:gd name="connsiteY5" fmla="*/ 644564 h 1049299"/>
              <a:gd name="connsiteX6" fmla="*/ 89630 w 2168947"/>
              <a:gd name="connsiteY6" fmla="*/ 59948 h 1049299"/>
              <a:gd name="connsiteX0" fmla="*/ 89630 w 2168947"/>
              <a:gd name="connsiteY0" fmla="*/ 76082 h 1065433"/>
              <a:gd name="connsiteX1" fmla="*/ 1047031 w 2168947"/>
              <a:gd name="connsiteY1" fmla="*/ 43199 h 1065433"/>
              <a:gd name="connsiteX2" fmla="*/ 2168947 w 2168947"/>
              <a:gd name="connsiteY2" fmla="*/ 437858 h 1065433"/>
              <a:gd name="connsiteX3" fmla="*/ 1783518 w 2168947"/>
              <a:gd name="connsiteY3" fmla="*/ 1065433 h 1065433"/>
              <a:gd name="connsiteX4" fmla="*/ 989040 w 2168947"/>
              <a:gd name="connsiteY4" fmla="*/ 720659 h 1065433"/>
              <a:gd name="connsiteX5" fmla="*/ 59650 w 2168947"/>
              <a:gd name="connsiteY5" fmla="*/ 660698 h 1065433"/>
              <a:gd name="connsiteX6" fmla="*/ 89630 w 2168947"/>
              <a:gd name="connsiteY6" fmla="*/ 76082 h 1065433"/>
              <a:gd name="connsiteX0" fmla="*/ 52290 w 2131607"/>
              <a:gd name="connsiteY0" fmla="*/ 76082 h 1065433"/>
              <a:gd name="connsiteX1" fmla="*/ 1009691 w 2131607"/>
              <a:gd name="connsiteY1" fmla="*/ 43199 h 1065433"/>
              <a:gd name="connsiteX2" fmla="*/ 2131607 w 2131607"/>
              <a:gd name="connsiteY2" fmla="*/ 437858 h 1065433"/>
              <a:gd name="connsiteX3" fmla="*/ 1746178 w 2131607"/>
              <a:gd name="connsiteY3" fmla="*/ 1065433 h 1065433"/>
              <a:gd name="connsiteX4" fmla="*/ 951700 w 2131607"/>
              <a:gd name="connsiteY4" fmla="*/ 720659 h 1065433"/>
              <a:gd name="connsiteX5" fmla="*/ 22310 w 2131607"/>
              <a:gd name="connsiteY5" fmla="*/ 660698 h 1065433"/>
              <a:gd name="connsiteX6" fmla="*/ 52290 w 2131607"/>
              <a:gd name="connsiteY6" fmla="*/ 76082 h 1065433"/>
              <a:gd name="connsiteX0" fmla="*/ 52290 w 2131607"/>
              <a:gd name="connsiteY0" fmla="*/ 76082 h 1065433"/>
              <a:gd name="connsiteX1" fmla="*/ 1009691 w 2131607"/>
              <a:gd name="connsiteY1" fmla="*/ 43199 h 1065433"/>
              <a:gd name="connsiteX2" fmla="*/ 2131607 w 2131607"/>
              <a:gd name="connsiteY2" fmla="*/ 437858 h 1065433"/>
              <a:gd name="connsiteX3" fmla="*/ 1746178 w 2131607"/>
              <a:gd name="connsiteY3" fmla="*/ 1065433 h 1065433"/>
              <a:gd name="connsiteX4" fmla="*/ 951700 w 2131607"/>
              <a:gd name="connsiteY4" fmla="*/ 720659 h 1065433"/>
              <a:gd name="connsiteX5" fmla="*/ 22310 w 2131607"/>
              <a:gd name="connsiteY5" fmla="*/ 660698 h 1065433"/>
              <a:gd name="connsiteX6" fmla="*/ 52290 w 2131607"/>
              <a:gd name="connsiteY6" fmla="*/ 76082 h 106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1607" h="1065433">
                <a:moveTo>
                  <a:pt x="52290" y="76082"/>
                </a:moveTo>
                <a:cubicBezTo>
                  <a:pt x="292133" y="-21354"/>
                  <a:pt x="663138" y="-17097"/>
                  <a:pt x="1009691" y="43199"/>
                </a:cubicBezTo>
                <a:cubicBezTo>
                  <a:pt x="1358742" y="113488"/>
                  <a:pt x="1983381" y="311451"/>
                  <a:pt x="2131607" y="437858"/>
                </a:cubicBezTo>
                <a:cubicBezTo>
                  <a:pt x="2055294" y="621815"/>
                  <a:pt x="1861217" y="862780"/>
                  <a:pt x="1746178" y="1065433"/>
                </a:cubicBezTo>
                <a:cubicBezTo>
                  <a:pt x="1548707" y="968709"/>
                  <a:pt x="1239011" y="788115"/>
                  <a:pt x="951700" y="720659"/>
                </a:cubicBezTo>
                <a:cubicBezTo>
                  <a:pt x="664389" y="653203"/>
                  <a:pt x="237434" y="630060"/>
                  <a:pt x="22310" y="660698"/>
                </a:cubicBezTo>
                <a:cubicBezTo>
                  <a:pt x="-41666" y="457619"/>
                  <a:pt x="52290" y="76082"/>
                  <a:pt x="52290" y="76082"/>
                </a:cubicBezTo>
                <a:close/>
              </a:path>
            </a:pathLst>
          </a:custGeom>
          <a:solidFill>
            <a:srgbClr val="9416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E199B67-DDEE-E642-B1A3-7775D6027C1D}"/>
              </a:ext>
            </a:extLst>
          </p:cNvPr>
          <p:cNvGrpSpPr/>
          <p:nvPr/>
        </p:nvGrpSpPr>
        <p:grpSpPr>
          <a:xfrm>
            <a:off x="3880485" y="2593066"/>
            <a:ext cx="2380256" cy="1304797"/>
            <a:chOff x="3880485" y="2593066"/>
            <a:chExt cx="2380256" cy="1304797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CF0EEA7-07FF-B74C-8BE7-8DDED232DC63}"/>
                </a:ext>
              </a:extLst>
            </p:cNvPr>
            <p:cNvSpPr/>
            <p:nvPr/>
          </p:nvSpPr>
          <p:spPr>
            <a:xfrm rot="8508098">
              <a:off x="3880485" y="2593066"/>
              <a:ext cx="2380256" cy="1304797"/>
            </a:xfrm>
            <a:custGeom>
              <a:avLst/>
              <a:gdLst>
                <a:gd name="connsiteX0" fmla="*/ 98574 w 2203279"/>
                <a:gd name="connsiteY0" fmla="*/ 9579 h 1060638"/>
                <a:gd name="connsiteX1" fmla="*/ 1522639 w 2203279"/>
                <a:gd name="connsiteY1" fmla="*/ 69540 h 1060638"/>
                <a:gd name="connsiteX2" fmla="*/ 2197197 w 2203279"/>
                <a:gd name="connsiteY2" fmla="*/ 549225 h 1060638"/>
                <a:gd name="connsiteX3" fmla="*/ 1807452 w 2203279"/>
                <a:gd name="connsiteY3" fmla="*/ 1058891 h 1060638"/>
                <a:gd name="connsiteX4" fmla="*/ 1012974 w 2203279"/>
                <a:gd name="connsiteY4" fmla="*/ 714117 h 1060638"/>
                <a:gd name="connsiteX5" fmla="*/ 83584 w 2203279"/>
                <a:gd name="connsiteY5" fmla="*/ 654156 h 1060638"/>
                <a:gd name="connsiteX6" fmla="*/ 113564 w 2203279"/>
                <a:gd name="connsiteY6" fmla="*/ 69540 h 1060638"/>
                <a:gd name="connsiteX7" fmla="*/ 98574 w 2203279"/>
                <a:gd name="connsiteY7" fmla="*/ 9579 h 1060638"/>
                <a:gd name="connsiteX0" fmla="*/ 89630 w 2179345"/>
                <a:gd name="connsiteY0" fmla="*/ 66680 h 1057778"/>
                <a:gd name="connsiteX1" fmla="*/ 1498705 w 2179345"/>
                <a:gd name="connsiteY1" fmla="*/ 66680 h 1057778"/>
                <a:gd name="connsiteX2" fmla="*/ 2173263 w 2179345"/>
                <a:gd name="connsiteY2" fmla="*/ 546365 h 1057778"/>
                <a:gd name="connsiteX3" fmla="*/ 1783518 w 2179345"/>
                <a:gd name="connsiteY3" fmla="*/ 1056031 h 1057778"/>
                <a:gd name="connsiteX4" fmla="*/ 989040 w 2179345"/>
                <a:gd name="connsiteY4" fmla="*/ 711257 h 1057778"/>
                <a:gd name="connsiteX5" fmla="*/ 59650 w 2179345"/>
                <a:gd name="connsiteY5" fmla="*/ 651296 h 1057778"/>
                <a:gd name="connsiteX6" fmla="*/ 89630 w 2179345"/>
                <a:gd name="connsiteY6" fmla="*/ 66680 h 1057778"/>
                <a:gd name="connsiteX0" fmla="*/ 89630 w 2179345"/>
                <a:gd name="connsiteY0" fmla="*/ 66680 h 1057778"/>
                <a:gd name="connsiteX1" fmla="*/ 1498705 w 2179345"/>
                <a:gd name="connsiteY1" fmla="*/ 66680 h 1057778"/>
                <a:gd name="connsiteX2" fmla="*/ 2173263 w 2179345"/>
                <a:gd name="connsiteY2" fmla="*/ 546365 h 1057778"/>
                <a:gd name="connsiteX3" fmla="*/ 1783518 w 2179345"/>
                <a:gd name="connsiteY3" fmla="*/ 1056031 h 1057778"/>
                <a:gd name="connsiteX4" fmla="*/ 989040 w 2179345"/>
                <a:gd name="connsiteY4" fmla="*/ 711257 h 1057778"/>
                <a:gd name="connsiteX5" fmla="*/ 59650 w 2179345"/>
                <a:gd name="connsiteY5" fmla="*/ 651296 h 1057778"/>
                <a:gd name="connsiteX6" fmla="*/ 89630 w 2179345"/>
                <a:gd name="connsiteY6" fmla="*/ 66680 h 1057778"/>
                <a:gd name="connsiteX0" fmla="*/ 71049 w 2160764"/>
                <a:gd name="connsiteY0" fmla="*/ 66680 h 1057751"/>
                <a:gd name="connsiteX1" fmla="*/ 1480124 w 2160764"/>
                <a:gd name="connsiteY1" fmla="*/ 66680 h 1057751"/>
                <a:gd name="connsiteX2" fmla="*/ 2154682 w 2160764"/>
                <a:gd name="connsiteY2" fmla="*/ 546365 h 1057751"/>
                <a:gd name="connsiteX3" fmla="*/ 1764937 w 2160764"/>
                <a:gd name="connsiteY3" fmla="*/ 1056031 h 1057751"/>
                <a:gd name="connsiteX4" fmla="*/ 970459 w 2160764"/>
                <a:gd name="connsiteY4" fmla="*/ 711257 h 1057751"/>
                <a:gd name="connsiteX5" fmla="*/ 65121 w 2160764"/>
                <a:gd name="connsiteY5" fmla="*/ 682342 h 1057751"/>
                <a:gd name="connsiteX6" fmla="*/ 71049 w 2160764"/>
                <a:gd name="connsiteY6" fmla="*/ 66680 h 1057751"/>
                <a:gd name="connsiteX0" fmla="*/ 37068 w 2126783"/>
                <a:gd name="connsiteY0" fmla="*/ 66680 h 1057751"/>
                <a:gd name="connsiteX1" fmla="*/ 1446143 w 2126783"/>
                <a:gd name="connsiteY1" fmla="*/ 66680 h 1057751"/>
                <a:gd name="connsiteX2" fmla="*/ 2120701 w 2126783"/>
                <a:gd name="connsiteY2" fmla="*/ 546365 h 1057751"/>
                <a:gd name="connsiteX3" fmla="*/ 1730956 w 2126783"/>
                <a:gd name="connsiteY3" fmla="*/ 1056031 h 1057751"/>
                <a:gd name="connsiteX4" fmla="*/ 936478 w 2126783"/>
                <a:gd name="connsiteY4" fmla="*/ 711257 h 1057751"/>
                <a:gd name="connsiteX5" fmla="*/ 31140 w 2126783"/>
                <a:gd name="connsiteY5" fmla="*/ 682342 h 1057751"/>
                <a:gd name="connsiteX6" fmla="*/ 37068 w 2126783"/>
                <a:gd name="connsiteY6" fmla="*/ 66680 h 1057751"/>
                <a:gd name="connsiteX0" fmla="*/ 37068 w 2126783"/>
                <a:gd name="connsiteY0" fmla="*/ 66680 h 1057751"/>
                <a:gd name="connsiteX1" fmla="*/ 1446143 w 2126783"/>
                <a:gd name="connsiteY1" fmla="*/ 66680 h 1057751"/>
                <a:gd name="connsiteX2" fmla="*/ 2120701 w 2126783"/>
                <a:gd name="connsiteY2" fmla="*/ 546365 h 1057751"/>
                <a:gd name="connsiteX3" fmla="*/ 1730956 w 2126783"/>
                <a:gd name="connsiteY3" fmla="*/ 1056031 h 1057751"/>
                <a:gd name="connsiteX4" fmla="*/ 936478 w 2126783"/>
                <a:gd name="connsiteY4" fmla="*/ 711257 h 1057751"/>
                <a:gd name="connsiteX5" fmla="*/ 31140 w 2126783"/>
                <a:gd name="connsiteY5" fmla="*/ 682342 h 1057751"/>
                <a:gd name="connsiteX6" fmla="*/ 37068 w 2126783"/>
                <a:gd name="connsiteY6" fmla="*/ 66680 h 1057751"/>
                <a:gd name="connsiteX0" fmla="*/ 37068 w 2126783"/>
                <a:gd name="connsiteY0" fmla="*/ 66680 h 1057751"/>
                <a:gd name="connsiteX1" fmla="*/ 1446143 w 2126783"/>
                <a:gd name="connsiteY1" fmla="*/ 66680 h 1057751"/>
                <a:gd name="connsiteX2" fmla="*/ 2120701 w 2126783"/>
                <a:gd name="connsiteY2" fmla="*/ 546365 h 1057751"/>
                <a:gd name="connsiteX3" fmla="*/ 1730956 w 2126783"/>
                <a:gd name="connsiteY3" fmla="*/ 1056031 h 1057751"/>
                <a:gd name="connsiteX4" fmla="*/ 936478 w 2126783"/>
                <a:gd name="connsiteY4" fmla="*/ 711257 h 1057751"/>
                <a:gd name="connsiteX5" fmla="*/ 31140 w 2126783"/>
                <a:gd name="connsiteY5" fmla="*/ 682342 h 1057751"/>
                <a:gd name="connsiteX6" fmla="*/ 37068 w 2126783"/>
                <a:gd name="connsiteY6" fmla="*/ 66680 h 1057751"/>
                <a:gd name="connsiteX0" fmla="*/ 37068 w 2126783"/>
                <a:gd name="connsiteY0" fmla="*/ 66680 h 1056031"/>
                <a:gd name="connsiteX1" fmla="*/ 1446143 w 2126783"/>
                <a:gd name="connsiteY1" fmla="*/ 66680 h 1056031"/>
                <a:gd name="connsiteX2" fmla="*/ 2120701 w 2126783"/>
                <a:gd name="connsiteY2" fmla="*/ 546365 h 1056031"/>
                <a:gd name="connsiteX3" fmla="*/ 1730956 w 2126783"/>
                <a:gd name="connsiteY3" fmla="*/ 1056031 h 1056031"/>
                <a:gd name="connsiteX4" fmla="*/ 936478 w 2126783"/>
                <a:gd name="connsiteY4" fmla="*/ 711257 h 1056031"/>
                <a:gd name="connsiteX5" fmla="*/ 31140 w 2126783"/>
                <a:gd name="connsiteY5" fmla="*/ 682342 h 1056031"/>
                <a:gd name="connsiteX6" fmla="*/ 37068 w 2126783"/>
                <a:gd name="connsiteY6" fmla="*/ 66680 h 1056031"/>
                <a:gd name="connsiteX0" fmla="*/ 37068 w 2126376"/>
                <a:gd name="connsiteY0" fmla="*/ 66680 h 1056031"/>
                <a:gd name="connsiteX1" fmla="*/ 1446143 w 2126376"/>
                <a:gd name="connsiteY1" fmla="*/ 66680 h 1056031"/>
                <a:gd name="connsiteX2" fmla="*/ 2120701 w 2126376"/>
                <a:gd name="connsiteY2" fmla="*/ 546365 h 1056031"/>
                <a:gd name="connsiteX3" fmla="*/ 1730956 w 2126376"/>
                <a:gd name="connsiteY3" fmla="*/ 1056031 h 1056031"/>
                <a:gd name="connsiteX4" fmla="*/ 936478 w 2126376"/>
                <a:gd name="connsiteY4" fmla="*/ 711257 h 1056031"/>
                <a:gd name="connsiteX5" fmla="*/ 31140 w 2126376"/>
                <a:gd name="connsiteY5" fmla="*/ 682342 h 1056031"/>
                <a:gd name="connsiteX6" fmla="*/ 37068 w 2126376"/>
                <a:gd name="connsiteY6" fmla="*/ 66680 h 1056031"/>
                <a:gd name="connsiteX0" fmla="*/ 37068 w 2126376"/>
                <a:gd name="connsiteY0" fmla="*/ 66680 h 1056031"/>
                <a:gd name="connsiteX1" fmla="*/ 1446143 w 2126376"/>
                <a:gd name="connsiteY1" fmla="*/ 66680 h 1056031"/>
                <a:gd name="connsiteX2" fmla="*/ 2120701 w 2126376"/>
                <a:gd name="connsiteY2" fmla="*/ 546365 h 1056031"/>
                <a:gd name="connsiteX3" fmla="*/ 1730956 w 2126376"/>
                <a:gd name="connsiteY3" fmla="*/ 1056031 h 1056031"/>
                <a:gd name="connsiteX4" fmla="*/ 936478 w 2126376"/>
                <a:gd name="connsiteY4" fmla="*/ 711257 h 1056031"/>
                <a:gd name="connsiteX5" fmla="*/ 31140 w 2126376"/>
                <a:gd name="connsiteY5" fmla="*/ 682342 h 1056031"/>
                <a:gd name="connsiteX6" fmla="*/ 37068 w 2126376"/>
                <a:gd name="connsiteY6" fmla="*/ 66680 h 1056031"/>
                <a:gd name="connsiteX0" fmla="*/ 37068 w 2120701"/>
                <a:gd name="connsiteY0" fmla="*/ 66680 h 1056031"/>
                <a:gd name="connsiteX1" fmla="*/ 1446143 w 2120701"/>
                <a:gd name="connsiteY1" fmla="*/ 66680 h 1056031"/>
                <a:gd name="connsiteX2" fmla="*/ 2120701 w 2120701"/>
                <a:gd name="connsiteY2" fmla="*/ 546365 h 1056031"/>
                <a:gd name="connsiteX3" fmla="*/ 1730956 w 2120701"/>
                <a:gd name="connsiteY3" fmla="*/ 1056031 h 1056031"/>
                <a:gd name="connsiteX4" fmla="*/ 936478 w 2120701"/>
                <a:gd name="connsiteY4" fmla="*/ 711257 h 1056031"/>
                <a:gd name="connsiteX5" fmla="*/ 31140 w 2120701"/>
                <a:gd name="connsiteY5" fmla="*/ 682342 h 1056031"/>
                <a:gd name="connsiteX6" fmla="*/ 37068 w 2120701"/>
                <a:gd name="connsiteY6" fmla="*/ 66680 h 1056031"/>
                <a:gd name="connsiteX0" fmla="*/ 37068 w 2120701"/>
                <a:gd name="connsiteY0" fmla="*/ 66680 h 1056031"/>
                <a:gd name="connsiteX1" fmla="*/ 1446143 w 2120701"/>
                <a:gd name="connsiteY1" fmla="*/ 66680 h 1056031"/>
                <a:gd name="connsiteX2" fmla="*/ 2120701 w 2120701"/>
                <a:gd name="connsiteY2" fmla="*/ 546365 h 1056031"/>
                <a:gd name="connsiteX3" fmla="*/ 1730956 w 2120701"/>
                <a:gd name="connsiteY3" fmla="*/ 1056031 h 1056031"/>
                <a:gd name="connsiteX4" fmla="*/ 936478 w 2120701"/>
                <a:gd name="connsiteY4" fmla="*/ 711257 h 1056031"/>
                <a:gd name="connsiteX5" fmla="*/ 31140 w 2120701"/>
                <a:gd name="connsiteY5" fmla="*/ 682342 h 1056031"/>
                <a:gd name="connsiteX6" fmla="*/ 37068 w 2120701"/>
                <a:gd name="connsiteY6" fmla="*/ 66680 h 1056031"/>
                <a:gd name="connsiteX0" fmla="*/ 37068 w 2120701"/>
                <a:gd name="connsiteY0" fmla="*/ 97538 h 1086889"/>
                <a:gd name="connsiteX1" fmla="*/ 1157116 w 2120701"/>
                <a:gd name="connsiteY1" fmla="*/ 43833 h 1086889"/>
                <a:gd name="connsiteX2" fmla="*/ 2120701 w 2120701"/>
                <a:gd name="connsiteY2" fmla="*/ 577223 h 1086889"/>
                <a:gd name="connsiteX3" fmla="*/ 1730956 w 2120701"/>
                <a:gd name="connsiteY3" fmla="*/ 1086889 h 1086889"/>
                <a:gd name="connsiteX4" fmla="*/ 936478 w 2120701"/>
                <a:gd name="connsiteY4" fmla="*/ 742115 h 1086889"/>
                <a:gd name="connsiteX5" fmla="*/ 31140 w 2120701"/>
                <a:gd name="connsiteY5" fmla="*/ 713200 h 1086889"/>
                <a:gd name="connsiteX6" fmla="*/ 37068 w 2120701"/>
                <a:gd name="connsiteY6" fmla="*/ 97538 h 1086889"/>
                <a:gd name="connsiteX0" fmla="*/ 37068 w 2120701"/>
                <a:gd name="connsiteY0" fmla="*/ 97538 h 1282400"/>
                <a:gd name="connsiteX1" fmla="*/ 1157116 w 2120701"/>
                <a:gd name="connsiteY1" fmla="*/ 43833 h 1282400"/>
                <a:gd name="connsiteX2" fmla="*/ 2120701 w 2120701"/>
                <a:gd name="connsiteY2" fmla="*/ 577223 h 1282400"/>
                <a:gd name="connsiteX3" fmla="*/ 1707555 w 2120701"/>
                <a:gd name="connsiteY3" fmla="*/ 1282400 h 1282400"/>
                <a:gd name="connsiteX4" fmla="*/ 936478 w 2120701"/>
                <a:gd name="connsiteY4" fmla="*/ 742115 h 1282400"/>
                <a:gd name="connsiteX5" fmla="*/ 31140 w 2120701"/>
                <a:gd name="connsiteY5" fmla="*/ 713200 h 1282400"/>
                <a:gd name="connsiteX6" fmla="*/ 37068 w 2120701"/>
                <a:gd name="connsiteY6" fmla="*/ 97538 h 1282400"/>
                <a:gd name="connsiteX0" fmla="*/ 37068 w 2120701"/>
                <a:gd name="connsiteY0" fmla="*/ 97538 h 1282400"/>
                <a:gd name="connsiteX1" fmla="*/ 1157116 w 2120701"/>
                <a:gd name="connsiteY1" fmla="*/ 43833 h 1282400"/>
                <a:gd name="connsiteX2" fmla="*/ 2120701 w 2120701"/>
                <a:gd name="connsiteY2" fmla="*/ 577223 h 1282400"/>
                <a:gd name="connsiteX3" fmla="*/ 1707555 w 2120701"/>
                <a:gd name="connsiteY3" fmla="*/ 1282400 h 1282400"/>
                <a:gd name="connsiteX4" fmla="*/ 936478 w 2120701"/>
                <a:gd name="connsiteY4" fmla="*/ 742115 h 1282400"/>
                <a:gd name="connsiteX5" fmla="*/ 31140 w 2120701"/>
                <a:gd name="connsiteY5" fmla="*/ 713200 h 1282400"/>
                <a:gd name="connsiteX6" fmla="*/ 37068 w 2120701"/>
                <a:gd name="connsiteY6" fmla="*/ 97538 h 1282400"/>
                <a:gd name="connsiteX0" fmla="*/ 37068 w 2267032"/>
                <a:gd name="connsiteY0" fmla="*/ 112109 h 1296971"/>
                <a:gd name="connsiteX1" fmla="*/ 1157116 w 2267032"/>
                <a:gd name="connsiteY1" fmla="*/ 58404 h 1296971"/>
                <a:gd name="connsiteX2" fmla="*/ 2267032 w 2267032"/>
                <a:gd name="connsiteY2" fmla="*/ 790421 h 1296971"/>
                <a:gd name="connsiteX3" fmla="*/ 1707555 w 2267032"/>
                <a:gd name="connsiteY3" fmla="*/ 1296971 h 1296971"/>
                <a:gd name="connsiteX4" fmla="*/ 936478 w 2267032"/>
                <a:gd name="connsiteY4" fmla="*/ 756686 h 1296971"/>
                <a:gd name="connsiteX5" fmla="*/ 31140 w 2267032"/>
                <a:gd name="connsiteY5" fmla="*/ 727771 h 1296971"/>
                <a:gd name="connsiteX6" fmla="*/ 37068 w 2267032"/>
                <a:gd name="connsiteY6" fmla="*/ 112109 h 1296971"/>
                <a:gd name="connsiteX0" fmla="*/ 37068 w 2267032"/>
                <a:gd name="connsiteY0" fmla="*/ 112109 h 1377425"/>
                <a:gd name="connsiteX1" fmla="*/ 1157116 w 2267032"/>
                <a:gd name="connsiteY1" fmla="*/ 58404 h 1377425"/>
                <a:gd name="connsiteX2" fmla="*/ 2267032 w 2267032"/>
                <a:gd name="connsiteY2" fmla="*/ 790421 h 1377425"/>
                <a:gd name="connsiteX3" fmla="*/ 1816432 w 2267032"/>
                <a:gd name="connsiteY3" fmla="*/ 1377425 h 1377425"/>
                <a:gd name="connsiteX4" fmla="*/ 936478 w 2267032"/>
                <a:gd name="connsiteY4" fmla="*/ 756686 h 1377425"/>
                <a:gd name="connsiteX5" fmla="*/ 31140 w 2267032"/>
                <a:gd name="connsiteY5" fmla="*/ 727771 h 1377425"/>
                <a:gd name="connsiteX6" fmla="*/ 37068 w 2267032"/>
                <a:gd name="connsiteY6" fmla="*/ 112109 h 1377425"/>
                <a:gd name="connsiteX0" fmla="*/ 6303 w 2236267"/>
                <a:gd name="connsiteY0" fmla="*/ 112109 h 1377425"/>
                <a:gd name="connsiteX1" fmla="*/ 1126351 w 2236267"/>
                <a:gd name="connsiteY1" fmla="*/ 58404 h 1377425"/>
                <a:gd name="connsiteX2" fmla="*/ 2236267 w 2236267"/>
                <a:gd name="connsiteY2" fmla="*/ 790421 h 1377425"/>
                <a:gd name="connsiteX3" fmla="*/ 1785667 w 2236267"/>
                <a:gd name="connsiteY3" fmla="*/ 1377425 h 1377425"/>
                <a:gd name="connsiteX4" fmla="*/ 905713 w 2236267"/>
                <a:gd name="connsiteY4" fmla="*/ 756686 h 1377425"/>
                <a:gd name="connsiteX5" fmla="*/ 49134 w 2236267"/>
                <a:gd name="connsiteY5" fmla="*/ 818316 h 1377425"/>
                <a:gd name="connsiteX6" fmla="*/ 6303 w 2236267"/>
                <a:gd name="connsiteY6" fmla="*/ 112109 h 1377425"/>
                <a:gd name="connsiteX0" fmla="*/ 6303 w 2236267"/>
                <a:gd name="connsiteY0" fmla="*/ 112109 h 1377425"/>
                <a:gd name="connsiteX1" fmla="*/ 1126351 w 2236267"/>
                <a:gd name="connsiteY1" fmla="*/ 58404 h 1377425"/>
                <a:gd name="connsiteX2" fmla="*/ 2236267 w 2236267"/>
                <a:gd name="connsiteY2" fmla="*/ 790421 h 1377425"/>
                <a:gd name="connsiteX3" fmla="*/ 1785667 w 2236267"/>
                <a:gd name="connsiteY3" fmla="*/ 1377425 h 1377425"/>
                <a:gd name="connsiteX4" fmla="*/ 905713 w 2236267"/>
                <a:gd name="connsiteY4" fmla="*/ 756686 h 1377425"/>
                <a:gd name="connsiteX5" fmla="*/ 49134 w 2236267"/>
                <a:gd name="connsiteY5" fmla="*/ 818316 h 1377425"/>
                <a:gd name="connsiteX6" fmla="*/ 6303 w 2236267"/>
                <a:gd name="connsiteY6" fmla="*/ 112109 h 1377425"/>
                <a:gd name="connsiteX0" fmla="*/ 0 w 2380256"/>
                <a:gd name="connsiteY0" fmla="*/ 255964 h 1336915"/>
                <a:gd name="connsiteX1" fmla="*/ 1270340 w 2380256"/>
                <a:gd name="connsiteY1" fmla="*/ 17894 h 1336915"/>
                <a:gd name="connsiteX2" fmla="*/ 2380256 w 2380256"/>
                <a:gd name="connsiteY2" fmla="*/ 749911 h 1336915"/>
                <a:gd name="connsiteX3" fmla="*/ 1929656 w 2380256"/>
                <a:gd name="connsiteY3" fmla="*/ 1336915 h 1336915"/>
                <a:gd name="connsiteX4" fmla="*/ 1049702 w 2380256"/>
                <a:gd name="connsiteY4" fmla="*/ 716176 h 1336915"/>
                <a:gd name="connsiteX5" fmla="*/ 193123 w 2380256"/>
                <a:gd name="connsiteY5" fmla="*/ 777806 h 1336915"/>
                <a:gd name="connsiteX6" fmla="*/ 0 w 2380256"/>
                <a:gd name="connsiteY6" fmla="*/ 255964 h 1336915"/>
                <a:gd name="connsiteX0" fmla="*/ 0 w 2380256"/>
                <a:gd name="connsiteY0" fmla="*/ 259487 h 1340438"/>
                <a:gd name="connsiteX1" fmla="*/ 1179373 w 2380256"/>
                <a:gd name="connsiteY1" fmla="*/ 17666 h 1340438"/>
                <a:gd name="connsiteX2" fmla="*/ 2380256 w 2380256"/>
                <a:gd name="connsiteY2" fmla="*/ 753434 h 1340438"/>
                <a:gd name="connsiteX3" fmla="*/ 1929656 w 2380256"/>
                <a:gd name="connsiteY3" fmla="*/ 1340438 h 1340438"/>
                <a:gd name="connsiteX4" fmla="*/ 1049702 w 2380256"/>
                <a:gd name="connsiteY4" fmla="*/ 719699 h 1340438"/>
                <a:gd name="connsiteX5" fmla="*/ 193123 w 2380256"/>
                <a:gd name="connsiteY5" fmla="*/ 781329 h 1340438"/>
                <a:gd name="connsiteX6" fmla="*/ 0 w 2380256"/>
                <a:gd name="connsiteY6" fmla="*/ 259487 h 1340438"/>
                <a:gd name="connsiteX0" fmla="*/ 0 w 2380256"/>
                <a:gd name="connsiteY0" fmla="*/ 270512 h 1351463"/>
                <a:gd name="connsiteX1" fmla="*/ 1179373 w 2380256"/>
                <a:gd name="connsiteY1" fmla="*/ 28691 h 1351463"/>
                <a:gd name="connsiteX2" fmla="*/ 2380256 w 2380256"/>
                <a:gd name="connsiteY2" fmla="*/ 764459 h 1351463"/>
                <a:gd name="connsiteX3" fmla="*/ 1929656 w 2380256"/>
                <a:gd name="connsiteY3" fmla="*/ 1351463 h 1351463"/>
                <a:gd name="connsiteX4" fmla="*/ 1049702 w 2380256"/>
                <a:gd name="connsiteY4" fmla="*/ 730724 h 1351463"/>
                <a:gd name="connsiteX5" fmla="*/ 193123 w 2380256"/>
                <a:gd name="connsiteY5" fmla="*/ 792354 h 1351463"/>
                <a:gd name="connsiteX6" fmla="*/ 0 w 2380256"/>
                <a:gd name="connsiteY6" fmla="*/ 270512 h 1351463"/>
                <a:gd name="connsiteX0" fmla="*/ 0 w 2380256"/>
                <a:gd name="connsiteY0" fmla="*/ 223846 h 1304797"/>
                <a:gd name="connsiteX1" fmla="*/ 1138804 w 2380256"/>
                <a:gd name="connsiteY1" fmla="*/ 33584 h 1304797"/>
                <a:gd name="connsiteX2" fmla="*/ 2380256 w 2380256"/>
                <a:gd name="connsiteY2" fmla="*/ 717793 h 1304797"/>
                <a:gd name="connsiteX3" fmla="*/ 1929656 w 2380256"/>
                <a:gd name="connsiteY3" fmla="*/ 1304797 h 1304797"/>
                <a:gd name="connsiteX4" fmla="*/ 1049702 w 2380256"/>
                <a:gd name="connsiteY4" fmla="*/ 684058 h 1304797"/>
                <a:gd name="connsiteX5" fmla="*/ 193123 w 2380256"/>
                <a:gd name="connsiteY5" fmla="*/ 745688 h 1304797"/>
                <a:gd name="connsiteX6" fmla="*/ 0 w 2380256"/>
                <a:gd name="connsiteY6" fmla="*/ 223846 h 130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0256" h="1304797">
                  <a:moveTo>
                    <a:pt x="0" y="223846"/>
                  </a:moveTo>
                  <a:cubicBezTo>
                    <a:pt x="239843" y="126410"/>
                    <a:pt x="767452" y="-80965"/>
                    <a:pt x="1138804" y="33584"/>
                  </a:cubicBezTo>
                  <a:cubicBezTo>
                    <a:pt x="1510156" y="148133"/>
                    <a:pt x="2217029" y="587056"/>
                    <a:pt x="2380256" y="717793"/>
                  </a:cubicBezTo>
                  <a:cubicBezTo>
                    <a:pt x="2248156" y="874709"/>
                    <a:pt x="2049200" y="1135782"/>
                    <a:pt x="1929656" y="1304797"/>
                  </a:cubicBezTo>
                  <a:cubicBezTo>
                    <a:pt x="1739893" y="1168582"/>
                    <a:pt x="1339124" y="777243"/>
                    <a:pt x="1049702" y="684058"/>
                  </a:cubicBezTo>
                  <a:cubicBezTo>
                    <a:pt x="760280" y="590873"/>
                    <a:pt x="414603" y="653916"/>
                    <a:pt x="193123" y="745688"/>
                  </a:cubicBezTo>
                  <a:cubicBezTo>
                    <a:pt x="119753" y="597477"/>
                    <a:pt x="0" y="223846"/>
                    <a:pt x="0" y="223846"/>
                  </a:cubicBez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A734A5-A513-3C41-9DDF-45CD7D070898}"/>
                </a:ext>
              </a:extLst>
            </p:cNvPr>
            <p:cNvSpPr txBox="1"/>
            <p:nvPr/>
          </p:nvSpPr>
          <p:spPr>
            <a:xfrm rot="20676897">
              <a:off x="4318503" y="3038637"/>
              <a:ext cx="1536639" cy="461665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Variables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B09B831-AFE1-F545-8DAB-C2446A19C9F1}"/>
              </a:ext>
            </a:extLst>
          </p:cNvPr>
          <p:cNvSpPr txBox="1"/>
          <p:nvPr/>
        </p:nvSpPr>
        <p:spPr>
          <a:xfrm rot="20961187">
            <a:off x="1520123" y="3538544"/>
            <a:ext cx="1106393" cy="346626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Loops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9CB9CCE3-406B-634B-AD04-60098EC22EFF}"/>
              </a:ext>
            </a:extLst>
          </p:cNvPr>
          <p:cNvSpPr/>
          <p:nvPr/>
        </p:nvSpPr>
        <p:spPr>
          <a:xfrm>
            <a:off x="1346489" y="2518058"/>
            <a:ext cx="373557" cy="358817"/>
          </a:xfrm>
          <a:custGeom>
            <a:avLst/>
            <a:gdLst>
              <a:gd name="connsiteX0" fmla="*/ 269482 w 373557"/>
              <a:gd name="connsiteY0" fmla="*/ 0 h 358817"/>
              <a:gd name="connsiteX1" fmla="*/ 31357 w 373557"/>
              <a:gd name="connsiteY1" fmla="*/ 60325 h 358817"/>
              <a:gd name="connsiteX2" fmla="*/ 37707 w 373557"/>
              <a:gd name="connsiteY2" fmla="*/ 323850 h 358817"/>
              <a:gd name="connsiteX3" fmla="*/ 352032 w 373557"/>
              <a:gd name="connsiteY3" fmla="*/ 327025 h 358817"/>
              <a:gd name="connsiteX4" fmla="*/ 317107 w 373557"/>
              <a:gd name="connsiteY4" fmla="*/ 57150 h 358817"/>
              <a:gd name="connsiteX5" fmla="*/ 85332 w 373557"/>
              <a:gd name="connsiteY5" fmla="*/ 104775 h 358817"/>
              <a:gd name="connsiteX6" fmla="*/ 107557 w 373557"/>
              <a:gd name="connsiteY6" fmla="*/ 288925 h 358817"/>
              <a:gd name="connsiteX7" fmla="*/ 288532 w 373557"/>
              <a:gd name="connsiteY7" fmla="*/ 269875 h 358817"/>
              <a:gd name="connsiteX8" fmla="*/ 269482 w 373557"/>
              <a:gd name="connsiteY8" fmla="*/ 123825 h 35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3557" h="358817">
                <a:moveTo>
                  <a:pt x="269482" y="0"/>
                </a:moveTo>
                <a:cubicBezTo>
                  <a:pt x="169734" y="3175"/>
                  <a:pt x="69986" y="6350"/>
                  <a:pt x="31357" y="60325"/>
                </a:cubicBezTo>
                <a:cubicBezTo>
                  <a:pt x="-7272" y="114300"/>
                  <a:pt x="-15739" y="279400"/>
                  <a:pt x="37707" y="323850"/>
                </a:cubicBezTo>
                <a:cubicBezTo>
                  <a:pt x="91153" y="368300"/>
                  <a:pt x="305465" y="371475"/>
                  <a:pt x="352032" y="327025"/>
                </a:cubicBezTo>
                <a:cubicBezTo>
                  <a:pt x="398599" y="282575"/>
                  <a:pt x="361557" y="94192"/>
                  <a:pt x="317107" y="57150"/>
                </a:cubicBezTo>
                <a:cubicBezTo>
                  <a:pt x="272657" y="20108"/>
                  <a:pt x="120257" y="66146"/>
                  <a:pt x="85332" y="104775"/>
                </a:cubicBezTo>
                <a:cubicBezTo>
                  <a:pt x="50407" y="143404"/>
                  <a:pt x="73690" y="261408"/>
                  <a:pt x="107557" y="288925"/>
                </a:cubicBezTo>
                <a:cubicBezTo>
                  <a:pt x="141424" y="316442"/>
                  <a:pt x="261544" y="297392"/>
                  <a:pt x="288532" y="269875"/>
                </a:cubicBezTo>
                <a:cubicBezTo>
                  <a:pt x="315520" y="242358"/>
                  <a:pt x="292501" y="183091"/>
                  <a:pt x="269482" y="123825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72131-AFFA-8448-A8ED-354DFF8992BD}"/>
              </a:ext>
            </a:extLst>
          </p:cNvPr>
          <p:cNvSpPr txBox="1"/>
          <p:nvPr/>
        </p:nvSpPr>
        <p:spPr>
          <a:xfrm rot="705084">
            <a:off x="3968966" y="1697513"/>
            <a:ext cx="1891865" cy="830997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Turtle Square</a:t>
            </a:r>
          </a:p>
          <a:p>
            <a:pPr algn="ctr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8311E00-FA54-794B-B17A-40931560E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8628" y="1647722"/>
            <a:ext cx="1155266" cy="30807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B466F73-0619-D44E-950B-CDEA23ACC6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1230" y="2560506"/>
            <a:ext cx="1178581" cy="4285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EA5A65B-21BA-AC46-B567-9B3513E31C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2540" y="5487545"/>
            <a:ext cx="723607" cy="713829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9C8DEA43-FA78-1C4E-83C3-41FD9C2A4D8B}"/>
              </a:ext>
            </a:extLst>
          </p:cNvPr>
          <p:cNvGrpSpPr/>
          <p:nvPr/>
        </p:nvGrpSpPr>
        <p:grpSpPr>
          <a:xfrm rot="21129220">
            <a:off x="1362984" y="4270366"/>
            <a:ext cx="2680878" cy="1317463"/>
            <a:chOff x="2145110" y="4923725"/>
            <a:chExt cx="2235456" cy="786243"/>
          </a:xfrm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0B463A2-EBF2-CE40-A037-D5FD61A75710}"/>
                </a:ext>
              </a:extLst>
            </p:cNvPr>
            <p:cNvSpPr/>
            <p:nvPr/>
          </p:nvSpPr>
          <p:spPr>
            <a:xfrm>
              <a:off x="2145110" y="4923725"/>
              <a:ext cx="2235456" cy="786243"/>
            </a:xfrm>
            <a:custGeom>
              <a:avLst/>
              <a:gdLst>
                <a:gd name="connsiteX0" fmla="*/ 98574 w 2203279"/>
                <a:gd name="connsiteY0" fmla="*/ 9579 h 1060638"/>
                <a:gd name="connsiteX1" fmla="*/ 1522639 w 2203279"/>
                <a:gd name="connsiteY1" fmla="*/ 69540 h 1060638"/>
                <a:gd name="connsiteX2" fmla="*/ 2197197 w 2203279"/>
                <a:gd name="connsiteY2" fmla="*/ 549225 h 1060638"/>
                <a:gd name="connsiteX3" fmla="*/ 1807452 w 2203279"/>
                <a:gd name="connsiteY3" fmla="*/ 1058891 h 1060638"/>
                <a:gd name="connsiteX4" fmla="*/ 1012974 w 2203279"/>
                <a:gd name="connsiteY4" fmla="*/ 714117 h 1060638"/>
                <a:gd name="connsiteX5" fmla="*/ 83584 w 2203279"/>
                <a:gd name="connsiteY5" fmla="*/ 654156 h 1060638"/>
                <a:gd name="connsiteX6" fmla="*/ 113564 w 2203279"/>
                <a:gd name="connsiteY6" fmla="*/ 69540 h 1060638"/>
                <a:gd name="connsiteX7" fmla="*/ 98574 w 2203279"/>
                <a:gd name="connsiteY7" fmla="*/ 9579 h 1060638"/>
                <a:gd name="connsiteX0" fmla="*/ 98574 w 2224683"/>
                <a:gd name="connsiteY0" fmla="*/ 9579 h 1068390"/>
                <a:gd name="connsiteX1" fmla="*/ 1522639 w 2224683"/>
                <a:gd name="connsiteY1" fmla="*/ 69540 h 1068390"/>
                <a:gd name="connsiteX2" fmla="*/ 2218968 w 2224683"/>
                <a:gd name="connsiteY2" fmla="*/ 287968 h 1068390"/>
                <a:gd name="connsiteX3" fmla="*/ 1807452 w 2224683"/>
                <a:gd name="connsiteY3" fmla="*/ 1058891 h 1068390"/>
                <a:gd name="connsiteX4" fmla="*/ 1012974 w 2224683"/>
                <a:gd name="connsiteY4" fmla="*/ 714117 h 1068390"/>
                <a:gd name="connsiteX5" fmla="*/ 83584 w 2224683"/>
                <a:gd name="connsiteY5" fmla="*/ 654156 h 1068390"/>
                <a:gd name="connsiteX6" fmla="*/ 113564 w 2224683"/>
                <a:gd name="connsiteY6" fmla="*/ 69540 h 1068390"/>
                <a:gd name="connsiteX7" fmla="*/ 98574 w 2224683"/>
                <a:gd name="connsiteY7" fmla="*/ 9579 h 1068390"/>
                <a:gd name="connsiteX0" fmla="*/ 89630 w 2200749"/>
                <a:gd name="connsiteY0" fmla="*/ 52578 h 1051428"/>
                <a:gd name="connsiteX1" fmla="*/ 1498705 w 2200749"/>
                <a:gd name="connsiteY1" fmla="*/ 52578 h 1051428"/>
                <a:gd name="connsiteX2" fmla="*/ 2195034 w 2200749"/>
                <a:gd name="connsiteY2" fmla="*/ 271006 h 1051428"/>
                <a:gd name="connsiteX3" fmla="*/ 1783518 w 2200749"/>
                <a:gd name="connsiteY3" fmla="*/ 1041929 h 1051428"/>
                <a:gd name="connsiteX4" fmla="*/ 989040 w 2200749"/>
                <a:gd name="connsiteY4" fmla="*/ 697155 h 1051428"/>
                <a:gd name="connsiteX5" fmla="*/ 59650 w 2200749"/>
                <a:gd name="connsiteY5" fmla="*/ 637194 h 1051428"/>
                <a:gd name="connsiteX6" fmla="*/ 89630 w 2200749"/>
                <a:gd name="connsiteY6" fmla="*/ 52578 h 1051428"/>
                <a:gd name="connsiteX0" fmla="*/ 84634 w 2202103"/>
                <a:gd name="connsiteY0" fmla="*/ 41075 h 1087550"/>
                <a:gd name="connsiteX1" fmla="*/ 1500059 w 2202103"/>
                <a:gd name="connsiteY1" fmla="*/ 88700 h 1087550"/>
                <a:gd name="connsiteX2" fmla="*/ 2196388 w 2202103"/>
                <a:gd name="connsiteY2" fmla="*/ 307128 h 1087550"/>
                <a:gd name="connsiteX3" fmla="*/ 1784872 w 2202103"/>
                <a:gd name="connsiteY3" fmla="*/ 1078051 h 1087550"/>
                <a:gd name="connsiteX4" fmla="*/ 990394 w 2202103"/>
                <a:gd name="connsiteY4" fmla="*/ 733277 h 1087550"/>
                <a:gd name="connsiteX5" fmla="*/ 61004 w 2202103"/>
                <a:gd name="connsiteY5" fmla="*/ 673316 h 1087550"/>
                <a:gd name="connsiteX6" fmla="*/ 84634 w 2202103"/>
                <a:gd name="connsiteY6" fmla="*/ 41075 h 1087550"/>
                <a:gd name="connsiteX0" fmla="*/ 158403 w 2275872"/>
                <a:gd name="connsiteY0" fmla="*/ 18711 h 1065186"/>
                <a:gd name="connsiteX1" fmla="*/ 1573828 w 2275872"/>
                <a:gd name="connsiteY1" fmla="*/ 66336 h 1065186"/>
                <a:gd name="connsiteX2" fmla="*/ 2270157 w 2275872"/>
                <a:gd name="connsiteY2" fmla="*/ 284764 h 1065186"/>
                <a:gd name="connsiteX3" fmla="*/ 1858641 w 2275872"/>
                <a:gd name="connsiteY3" fmla="*/ 1055687 h 1065186"/>
                <a:gd name="connsiteX4" fmla="*/ 1064163 w 2275872"/>
                <a:gd name="connsiteY4" fmla="*/ 710913 h 1065186"/>
                <a:gd name="connsiteX5" fmla="*/ 134773 w 2275872"/>
                <a:gd name="connsiteY5" fmla="*/ 650952 h 1065186"/>
                <a:gd name="connsiteX6" fmla="*/ 158403 w 2275872"/>
                <a:gd name="connsiteY6" fmla="*/ 18711 h 1065186"/>
                <a:gd name="connsiteX0" fmla="*/ 158403 w 2275872"/>
                <a:gd name="connsiteY0" fmla="*/ 18711 h 1065186"/>
                <a:gd name="connsiteX1" fmla="*/ 1573828 w 2275872"/>
                <a:gd name="connsiteY1" fmla="*/ 66336 h 1065186"/>
                <a:gd name="connsiteX2" fmla="*/ 2270157 w 2275872"/>
                <a:gd name="connsiteY2" fmla="*/ 284764 h 1065186"/>
                <a:gd name="connsiteX3" fmla="*/ 1858641 w 2275872"/>
                <a:gd name="connsiteY3" fmla="*/ 1055687 h 1065186"/>
                <a:gd name="connsiteX4" fmla="*/ 1064163 w 2275872"/>
                <a:gd name="connsiteY4" fmla="*/ 710913 h 1065186"/>
                <a:gd name="connsiteX5" fmla="*/ 134773 w 2275872"/>
                <a:gd name="connsiteY5" fmla="*/ 650952 h 1065186"/>
                <a:gd name="connsiteX6" fmla="*/ 158403 w 2275872"/>
                <a:gd name="connsiteY6" fmla="*/ 18711 h 1065186"/>
                <a:gd name="connsiteX0" fmla="*/ 91567 w 2209036"/>
                <a:gd name="connsiteY0" fmla="*/ 18711 h 1065186"/>
                <a:gd name="connsiteX1" fmla="*/ 1506992 w 2209036"/>
                <a:gd name="connsiteY1" fmla="*/ 66336 h 1065186"/>
                <a:gd name="connsiteX2" fmla="*/ 2203321 w 2209036"/>
                <a:gd name="connsiteY2" fmla="*/ 284764 h 1065186"/>
                <a:gd name="connsiteX3" fmla="*/ 1791805 w 2209036"/>
                <a:gd name="connsiteY3" fmla="*/ 1055687 h 1065186"/>
                <a:gd name="connsiteX4" fmla="*/ 997327 w 2209036"/>
                <a:gd name="connsiteY4" fmla="*/ 710913 h 1065186"/>
                <a:gd name="connsiteX5" fmla="*/ 67937 w 2209036"/>
                <a:gd name="connsiteY5" fmla="*/ 650952 h 1065186"/>
                <a:gd name="connsiteX6" fmla="*/ 91567 w 2209036"/>
                <a:gd name="connsiteY6" fmla="*/ 18711 h 1065186"/>
                <a:gd name="connsiteX0" fmla="*/ 25277 w 2142746"/>
                <a:gd name="connsiteY0" fmla="*/ 18711 h 1065186"/>
                <a:gd name="connsiteX1" fmla="*/ 1440702 w 2142746"/>
                <a:gd name="connsiteY1" fmla="*/ 66336 h 1065186"/>
                <a:gd name="connsiteX2" fmla="*/ 2137031 w 2142746"/>
                <a:gd name="connsiteY2" fmla="*/ 284764 h 1065186"/>
                <a:gd name="connsiteX3" fmla="*/ 1725515 w 2142746"/>
                <a:gd name="connsiteY3" fmla="*/ 1055687 h 1065186"/>
                <a:gd name="connsiteX4" fmla="*/ 931037 w 2142746"/>
                <a:gd name="connsiteY4" fmla="*/ 710913 h 1065186"/>
                <a:gd name="connsiteX5" fmla="*/ 1647 w 2142746"/>
                <a:gd name="connsiteY5" fmla="*/ 650952 h 1065186"/>
                <a:gd name="connsiteX6" fmla="*/ 25277 w 2142746"/>
                <a:gd name="connsiteY6" fmla="*/ 18711 h 1065186"/>
                <a:gd name="connsiteX0" fmla="*/ 25277 w 2142746"/>
                <a:gd name="connsiteY0" fmla="*/ 18711 h 1065186"/>
                <a:gd name="connsiteX1" fmla="*/ 1440702 w 2142746"/>
                <a:gd name="connsiteY1" fmla="*/ 66336 h 1065186"/>
                <a:gd name="connsiteX2" fmla="*/ 2137031 w 2142746"/>
                <a:gd name="connsiteY2" fmla="*/ 284764 h 1065186"/>
                <a:gd name="connsiteX3" fmla="*/ 1725515 w 2142746"/>
                <a:gd name="connsiteY3" fmla="*/ 1055687 h 1065186"/>
                <a:gd name="connsiteX4" fmla="*/ 931037 w 2142746"/>
                <a:gd name="connsiteY4" fmla="*/ 710913 h 1065186"/>
                <a:gd name="connsiteX5" fmla="*/ 1647 w 2142746"/>
                <a:gd name="connsiteY5" fmla="*/ 650952 h 1065186"/>
                <a:gd name="connsiteX6" fmla="*/ 25277 w 2142746"/>
                <a:gd name="connsiteY6" fmla="*/ 18711 h 1065186"/>
                <a:gd name="connsiteX0" fmla="*/ 25277 w 2239942"/>
                <a:gd name="connsiteY0" fmla="*/ 14616 h 1068243"/>
                <a:gd name="connsiteX1" fmla="*/ 1440702 w 2239942"/>
                <a:gd name="connsiteY1" fmla="*/ 62241 h 1068243"/>
                <a:gd name="connsiteX2" fmla="*/ 2235456 w 2239942"/>
                <a:gd name="connsiteY2" fmla="*/ 109219 h 1068243"/>
                <a:gd name="connsiteX3" fmla="*/ 1725515 w 2239942"/>
                <a:gd name="connsiteY3" fmla="*/ 1051592 h 1068243"/>
                <a:gd name="connsiteX4" fmla="*/ 931037 w 2239942"/>
                <a:gd name="connsiteY4" fmla="*/ 706818 h 1068243"/>
                <a:gd name="connsiteX5" fmla="*/ 1647 w 2239942"/>
                <a:gd name="connsiteY5" fmla="*/ 646857 h 1068243"/>
                <a:gd name="connsiteX6" fmla="*/ 25277 w 2239942"/>
                <a:gd name="connsiteY6" fmla="*/ 14616 h 1068243"/>
                <a:gd name="connsiteX0" fmla="*/ 25277 w 2239942"/>
                <a:gd name="connsiteY0" fmla="*/ 14616 h 1068243"/>
                <a:gd name="connsiteX1" fmla="*/ 1440702 w 2239942"/>
                <a:gd name="connsiteY1" fmla="*/ 62241 h 1068243"/>
                <a:gd name="connsiteX2" fmla="*/ 2235456 w 2239942"/>
                <a:gd name="connsiteY2" fmla="*/ 109219 h 1068243"/>
                <a:gd name="connsiteX3" fmla="*/ 1725515 w 2239942"/>
                <a:gd name="connsiteY3" fmla="*/ 1051592 h 1068243"/>
                <a:gd name="connsiteX4" fmla="*/ 931037 w 2239942"/>
                <a:gd name="connsiteY4" fmla="*/ 706818 h 1068243"/>
                <a:gd name="connsiteX5" fmla="*/ 1647 w 2239942"/>
                <a:gd name="connsiteY5" fmla="*/ 646857 h 1068243"/>
                <a:gd name="connsiteX6" fmla="*/ 25277 w 2239942"/>
                <a:gd name="connsiteY6" fmla="*/ 14616 h 1068243"/>
                <a:gd name="connsiteX0" fmla="*/ 25277 w 2239942"/>
                <a:gd name="connsiteY0" fmla="*/ 14616 h 1068243"/>
                <a:gd name="connsiteX1" fmla="*/ 1440702 w 2239942"/>
                <a:gd name="connsiteY1" fmla="*/ 62241 h 1068243"/>
                <a:gd name="connsiteX2" fmla="*/ 2235456 w 2239942"/>
                <a:gd name="connsiteY2" fmla="*/ 109219 h 1068243"/>
                <a:gd name="connsiteX3" fmla="*/ 1725515 w 2239942"/>
                <a:gd name="connsiteY3" fmla="*/ 1051592 h 1068243"/>
                <a:gd name="connsiteX4" fmla="*/ 931037 w 2239942"/>
                <a:gd name="connsiteY4" fmla="*/ 706818 h 1068243"/>
                <a:gd name="connsiteX5" fmla="*/ 1647 w 2239942"/>
                <a:gd name="connsiteY5" fmla="*/ 646857 h 1068243"/>
                <a:gd name="connsiteX6" fmla="*/ 25277 w 2239942"/>
                <a:gd name="connsiteY6" fmla="*/ 14616 h 1068243"/>
                <a:gd name="connsiteX0" fmla="*/ 25277 w 2239942"/>
                <a:gd name="connsiteY0" fmla="*/ 14616 h 1068243"/>
                <a:gd name="connsiteX1" fmla="*/ 1440702 w 2239942"/>
                <a:gd name="connsiteY1" fmla="*/ 62241 h 1068243"/>
                <a:gd name="connsiteX2" fmla="*/ 2235456 w 2239942"/>
                <a:gd name="connsiteY2" fmla="*/ 109219 h 1068243"/>
                <a:gd name="connsiteX3" fmla="*/ 1725515 w 2239942"/>
                <a:gd name="connsiteY3" fmla="*/ 1051592 h 1068243"/>
                <a:gd name="connsiteX4" fmla="*/ 931037 w 2239942"/>
                <a:gd name="connsiteY4" fmla="*/ 706818 h 1068243"/>
                <a:gd name="connsiteX5" fmla="*/ 1647 w 2239942"/>
                <a:gd name="connsiteY5" fmla="*/ 646857 h 1068243"/>
                <a:gd name="connsiteX6" fmla="*/ 25277 w 2239942"/>
                <a:gd name="connsiteY6" fmla="*/ 14616 h 1068243"/>
                <a:gd name="connsiteX0" fmla="*/ 25277 w 2235456"/>
                <a:gd name="connsiteY0" fmla="*/ 14616 h 1068243"/>
                <a:gd name="connsiteX1" fmla="*/ 1440702 w 2235456"/>
                <a:gd name="connsiteY1" fmla="*/ 62241 h 1068243"/>
                <a:gd name="connsiteX2" fmla="*/ 2235456 w 2235456"/>
                <a:gd name="connsiteY2" fmla="*/ 109219 h 1068243"/>
                <a:gd name="connsiteX3" fmla="*/ 1725515 w 2235456"/>
                <a:gd name="connsiteY3" fmla="*/ 1051592 h 1068243"/>
                <a:gd name="connsiteX4" fmla="*/ 931037 w 2235456"/>
                <a:gd name="connsiteY4" fmla="*/ 706818 h 1068243"/>
                <a:gd name="connsiteX5" fmla="*/ 1647 w 2235456"/>
                <a:gd name="connsiteY5" fmla="*/ 646857 h 1068243"/>
                <a:gd name="connsiteX6" fmla="*/ 25277 w 2235456"/>
                <a:gd name="connsiteY6" fmla="*/ 14616 h 1068243"/>
                <a:gd name="connsiteX0" fmla="*/ 25277 w 2256172"/>
                <a:gd name="connsiteY0" fmla="*/ 14616 h 812449"/>
                <a:gd name="connsiteX1" fmla="*/ 1440702 w 2256172"/>
                <a:gd name="connsiteY1" fmla="*/ 62241 h 812449"/>
                <a:gd name="connsiteX2" fmla="*/ 2235456 w 2256172"/>
                <a:gd name="connsiteY2" fmla="*/ 109219 h 812449"/>
                <a:gd name="connsiteX3" fmla="*/ 2116040 w 2256172"/>
                <a:gd name="connsiteY3" fmla="*/ 778542 h 812449"/>
                <a:gd name="connsiteX4" fmla="*/ 931037 w 2256172"/>
                <a:gd name="connsiteY4" fmla="*/ 706818 h 812449"/>
                <a:gd name="connsiteX5" fmla="*/ 1647 w 2256172"/>
                <a:gd name="connsiteY5" fmla="*/ 646857 h 812449"/>
                <a:gd name="connsiteX6" fmla="*/ 25277 w 2256172"/>
                <a:gd name="connsiteY6" fmla="*/ 14616 h 812449"/>
                <a:gd name="connsiteX0" fmla="*/ 25277 w 2256172"/>
                <a:gd name="connsiteY0" fmla="*/ 14616 h 812449"/>
                <a:gd name="connsiteX1" fmla="*/ 1440702 w 2256172"/>
                <a:gd name="connsiteY1" fmla="*/ 62241 h 812449"/>
                <a:gd name="connsiteX2" fmla="*/ 2235456 w 2256172"/>
                <a:gd name="connsiteY2" fmla="*/ 109219 h 812449"/>
                <a:gd name="connsiteX3" fmla="*/ 2116040 w 2256172"/>
                <a:gd name="connsiteY3" fmla="*/ 778542 h 812449"/>
                <a:gd name="connsiteX4" fmla="*/ 931037 w 2256172"/>
                <a:gd name="connsiteY4" fmla="*/ 706818 h 812449"/>
                <a:gd name="connsiteX5" fmla="*/ 1647 w 2256172"/>
                <a:gd name="connsiteY5" fmla="*/ 646857 h 812449"/>
                <a:gd name="connsiteX6" fmla="*/ 25277 w 2256172"/>
                <a:gd name="connsiteY6" fmla="*/ 14616 h 812449"/>
                <a:gd name="connsiteX0" fmla="*/ 25277 w 2235456"/>
                <a:gd name="connsiteY0" fmla="*/ 14616 h 812449"/>
                <a:gd name="connsiteX1" fmla="*/ 1440702 w 2235456"/>
                <a:gd name="connsiteY1" fmla="*/ 62241 h 812449"/>
                <a:gd name="connsiteX2" fmla="*/ 2235456 w 2235456"/>
                <a:gd name="connsiteY2" fmla="*/ 109219 h 812449"/>
                <a:gd name="connsiteX3" fmla="*/ 2116040 w 2235456"/>
                <a:gd name="connsiteY3" fmla="*/ 778542 h 812449"/>
                <a:gd name="connsiteX4" fmla="*/ 931037 w 2235456"/>
                <a:gd name="connsiteY4" fmla="*/ 706818 h 812449"/>
                <a:gd name="connsiteX5" fmla="*/ 1647 w 2235456"/>
                <a:gd name="connsiteY5" fmla="*/ 646857 h 812449"/>
                <a:gd name="connsiteX6" fmla="*/ 25277 w 2235456"/>
                <a:gd name="connsiteY6" fmla="*/ 14616 h 812449"/>
                <a:gd name="connsiteX0" fmla="*/ 25277 w 2235456"/>
                <a:gd name="connsiteY0" fmla="*/ 14616 h 779218"/>
                <a:gd name="connsiteX1" fmla="*/ 1440702 w 2235456"/>
                <a:gd name="connsiteY1" fmla="*/ 62241 h 779218"/>
                <a:gd name="connsiteX2" fmla="*/ 2235456 w 2235456"/>
                <a:gd name="connsiteY2" fmla="*/ 109219 h 779218"/>
                <a:gd name="connsiteX3" fmla="*/ 2116040 w 2235456"/>
                <a:gd name="connsiteY3" fmla="*/ 778542 h 779218"/>
                <a:gd name="connsiteX4" fmla="*/ 931037 w 2235456"/>
                <a:gd name="connsiteY4" fmla="*/ 706818 h 779218"/>
                <a:gd name="connsiteX5" fmla="*/ 1647 w 2235456"/>
                <a:gd name="connsiteY5" fmla="*/ 646857 h 779218"/>
                <a:gd name="connsiteX6" fmla="*/ 25277 w 2235456"/>
                <a:gd name="connsiteY6" fmla="*/ 14616 h 779218"/>
                <a:gd name="connsiteX0" fmla="*/ 25277 w 2235456"/>
                <a:gd name="connsiteY0" fmla="*/ 21777 h 786379"/>
                <a:gd name="connsiteX1" fmla="*/ 1075577 w 2235456"/>
                <a:gd name="connsiteY1" fmla="*/ 31302 h 786379"/>
                <a:gd name="connsiteX2" fmla="*/ 2235456 w 2235456"/>
                <a:gd name="connsiteY2" fmla="*/ 116380 h 786379"/>
                <a:gd name="connsiteX3" fmla="*/ 2116040 w 2235456"/>
                <a:gd name="connsiteY3" fmla="*/ 785703 h 786379"/>
                <a:gd name="connsiteX4" fmla="*/ 931037 w 2235456"/>
                <a:gd name="connsiteY4" fmla="*/ 713979 h 786379"/>
                <a:gd name="connsiteX5" fmla="*/ 1647 w 2235456"/>
                <a:gd name="connsiteY5" fmla="*/ 654018 h 786379"/>
                <a:gd name="connsiteX6" fmla="*/ 25277 w 2235456"/>
                <a:gd name="connsiteY6" fmla="*/ 21777 h 786379"/>
                <a:gd name="connsiteX0" fmla="*/ 25277 w 2235456"/>
                <a:gd name="connsiteY0" fmla="*/ 21777 h 786243"/>
                <a:gd name="connsiteX1" fmla="*/ 1075577 w 2235456"/>
                <a:gd name="connsiteY1" fmla="*/ 31302 h 786243"/>
                <a:gd name="connsiteX2" fmla="*/ 2235456 w 2235456"/>
                <a:gd name="connsiteY2" fmla="*/ 116380 h 786243"/>
                <a:gd name="connsiteX3" fmla="*/ 2116040 w 2235456"/>
                <a:gd name="connsiteY3" fmla="*/ 785703 h 786243"/>
                <a:gd name="connsiteX4" fmla="*/ 969137 w 2235456"/>
                <a:gd name="connsiteY4" fmla="*/ 698104 h 786243"/>
                <a:gd name="connsiteX5" fmla="*/ 1647 w 2235456"/>
                <a:gd name="connsiteY5" fmla="*/ 654018 h 786243"/>
                <a:gd name="connsiteX6" fmla="*/ 25277 w 2235456"/>
                <a:gd name="connsiteY6" fmla="*/ 21777 h 78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5456" h="786243">
                  <a:moveTo>
                    <a:pt x="25277" y="21777"/>
                  </a:moveTo>
                  <a:cubicBezTo>
                    <a:pt x="265120" y="-24859"/>
                    <a:pt x="707214" y="15535"/>
                    <a:pt x="1075577" y="31302"/>
                  </a:cubicBezTo>
                  <a:cubicBezTo>
                    <a:pt x="1443940" y="47069"/>
                    <a:pt x="2054637" y="78488"/>
                    <a:pt x="2235456" y="116380"/>
                  </a:cubicBezTo>
                  <a:cubicBezTo>
                    <a:pt x="2232125" y="284447"/>
                    <a:pt x="2200093" y="581328"/>
                    <a:pt x="2116040" y="785703"/>
                  </a:cubicBezTo>
                  <a:cubicBezTo>
                    <a:pt x="1901812" y="793228"/>
                    <a:pt x="1321536" y="720052"/>
                    <a:pt x="969137" y="698104"/>
                  </a:cubicBezTo>
                  <a:lnTo>
                    <a:pt x="1647" y="654018"/>
                  </a:lnTo>
                  <a:cubicBezTo>
                    <a:pt x="970" y="489439"/>
                    <a:pt x="-8191" y="182713"/>
                    <a:pt x="25277" y="21777"/>
                  </a:cubicBezTo>
                  <a:close/>
                </a:path>
              </a:pathLst>
            </a:cu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4109CD0-80B7-B245-88CA-9EB9CD69F7F4}"/>
                </a:ext>
              </a:extLst>
            </p:cNvPr>
            <p:cNvSpPr txBox="1"/>
            <p:nvPr/>
          </p:nvSpPr>
          <p:spPr>
            <a:xfrm rot="204177">
              <a:off x="2188772" y="5073661"/>
              <a:ext cx="2045753" cy="352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Conditionals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8DB3A95-A19E-9540-9038-21CF5809D48A}"/>
              </a:ext>
            </a:extLst>
          </p:cNvPr>
          <p:cNvGrpSpPr/>
          <p:nvPr/>
        </p:nvGrpSpPr>
        <p:grpSpPr>
          <a:xfrm>
            <a:off x="4354096" y="3906110"/>
            <a:ext cx="3186522" cy="1720956"/>
            <a:chOff x="4040819" y="2778951"/>
            <a:chExt cx="2192592" cy="1164937"/>
          </a:xfrm>
          <a:solidFill>
            <a:srgbClr val="7030A0"/>
          </a:solidFill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6CF28CBE-B7C7-544C-9768-3B3E0366CB4C}"/>
                </a:ext>
              </a:extLst>
            </p:cNvPr>
            <p:cNvSpPr/>
            <p:nvPr/>
          </p:nvSpPr>
          <p:spPr>
            <a:xfrm rot="8508098">
              <a:off x="4040819" y="2778951"/>
              <a:ext cx="2192592" cy="1164937"/>
            </a:xfrm>
            <a:custGeom>
              <a:avLst/>
              <a:gdLst>
                <a:gd name="connsiteX0" fmla="*/ 98574 w 2203279"/>
                <a:gd name="connsiteY0" fmla="*/ 9579 h 1060638"/>
                <a:gd name="connsiteX1" fmla="*/ 1522639 w 2203279"/>
                <a:gd name="connsiteY1" fmla="*/ 69540 h 1060638"/>
                <a:gd name="connsiteX2" fmla="*/ 2197197 w 2203279"/>
                <a:gd name="connsiteY2" fmla="*/ 549225 h 1060638"/>
                <a:gd name="connsiteX3" fmla="*/ 1807452 w 2203279"/>
                <a:gd name="connsiteY3" fmla="*/ 1058891 h 1060638"/>
                <a:gd name="connsiteX4" fmla="*/ 1012974 w 2203279"/>
                <a:gd name="connsiteY4" fmla="*/ 714117 h 1060638"/>
                <a:gd name="connsiteX5" fmla="*/ 83584 w 2203279"/>
                <a:gd name="connsiteY5" fmla="*/ 654156 h 1060638"/>
                <a:gd name="connsiteX6" fmla="*/ 113564 w 2203279"/>
                <a:gd name="connsiteY6" fmla="*/ 69540 h 1060638"/>
                <a:gd name="connsiteX7" fmla="*/ 98574 w 2203279"/>
                <a:gd name="connsiteY7" fmla="*/ 9579 h 1060638"/>
                <a:gd name="connsiteX0" fmla="*/ 89630 w 2179345"/>
                <a:gd name="connsiteY0" fmla="*/ 66680 h 1057778"/>
                <a:gd name="connsiteX1" fmla="*/ 1498705 w 2179345"/>
                <a:gd name="connsiteY1" fmla="*/ 66680 h 1057778"/>
                <a:gd name="connsiteX2" fmla="*/ 2173263 w 2179345"/>
                <a:gd name="connsiteY2" fmla="*/ 546365 h 1057778"/>
                <a:gd name="connsiteX3" fmla="*/ 1783518 w 2179345"/>
                <a:gd name="connsiteY3" fmla="*/ 1056031 h 1057778"/>
                <a:gd name="connsiteX4" fmla="*/ 989040 w 2179345"/>
                <a:gd name="connsiteY4" fmla="*/ 711257 h 1057778"/>
                <a:gd name="connsiteX5" fmla="*/ 59650 w 2179345"/>
                <a:gd name="connsiteY5" fmla="*/ 651296 h 1057778"/>
                <a:gd name="connsiteX6" fmla="*/ 89630 w 2179345"/>
                <a:gd name="connsiteY6" fmla="*/ 66680 h 1057778"/>
                <a:gd name="connsiteX0" fmla="*/ 89630 w 2179345"/>
                <a:gd name="connsiteY0" fmla="*/ 66680 h 1057778"/>
                <a:gd name="connsiteX1" fmla="*/ 1498705 w 2179345"/>
                <a:gd name="connsiteY1" fmla="*/ 66680 h 1057778"/>
                <a:gd name="connsiteX2" fmla="*/ 2173263 w 2179345"/>
                <a:gd name="connsiteY2" fmla="*/ 546365 h 1057778"/>
                <a:gd name="connsiteX3" fmla="*/ 1783518 w 2179345"/>
                <a:gd name="connsiteY3" fmla="*/ 1056031 h 1057778"/>
                <a:gd name="connsiteX4" fmla="*/ 989040 w 2179345"/>
                <a:gd name="connsiteY4" fmla="*/ 711257 h 1057778"/>
                <a:gd name="connsiteX5" fmla="*/ 59650 w 2179345"/>
                <a:gd name="connsiteY5" fmla="*/ 651296 h 1057778"/>
                <a:gd name="connsiteX6" fmla="*/ 89630 w 2179345"/>
                <a:gd name="connsiteY6" fmla="*/ 66680 h 1057778"/>
                <a:gd name="connsiteX0" fmla="*/ 71049 w 2160764"/>
                <a:gd name="connsiteY0" fmla="*/ 66680 h 1057751"/>
                <a:gd name="connsiteX1" fmla="*/ 1480124 w 2160764"/>
                <a:gd name="connsiteY1" fmla="*/ 66680 h 1057751"/>
                <a:gd name="connsiteX2" fmla="*/ 2154682 w 2160764"/>
                <a:gd name="connsiteY2" fmla="*/ 546365 h 1057751"/>
                <a:gd name="connsiteX3" fmla="*/ 1764937 w 2160764"/>
                <a:gd name="connsiteY3" fmla="*/ 1056031 h 1057751"/>
                <a:gd name="connsiteX4" fmla="*/ 970459 w 2160764"/>
                <a:gd name="connsiteY4" fmla="*/ 711257 h 1057751"/>
                <a:gd name="connsiteX5" fmla="*/ 65121 w 2160764"/>
                <a:gd name="connsiteY5" fmla="*/ 682342 h 1057751"/>
                <a:gd name="connsiteX6" fmla="*/ 71049 w 2160764"/>
                <a:gd name="connsiteY6" fmla="*/ 66680 h 1057751"/>
                <a:gd name="connsiteX0" fmla="*/ 37068 w 2126783"/>
                <a:gd name="connsiteY0" fmla="*/ 66680 h 1057751"/>
                <a:gd name="connsiteX1" fmla="*/ 1446143 w 2126783"/>
                <a:gd name="connsiteY1" fmla="*/ 66680 h 1057751"/>
                <a:gd name="connsiteX2" fmla="*/ 2120701 w 2126783"/>
                <a:gd name="connsiteY2" fmla="*/ 546365 h 1057751"/>
                <a:gd name="connsiteX3" fmla="*/ 1730956 w 2126783"/>
                <a:gd name="connsiteY3" fmla="*/ 1056031 h 1057751"/>
                <a:gd name="connsiteX4" fmla="*/ 936478 w 2126783"/>
                <a:gd name="connsiteY4" fmla="*/ 711257 h 1057751"/>
                <a:gd name="connsiteX5" fmla="*/ 31140 w 2126783"/>
                <a:gd name="connsiteY5" fmla="*/ 682342 h 1057751"/>
                <a:gd name="connsiteX6" fmla="*/ 37068 w 2126783"/>
                <a:gd name="connsiteY6" fmla="*/ 66680 h 1057751"/>
                <a:gd name="connsiteX0" fmla="*/ 37068 w 2126783"/>
                <a:gd name="connsiteY0" fmla="*/ 66680 h 1057751"/>
                <a:gd name="connsiteX1" fmla="*/ 1446143 w 2126783"/>
                <a:gd name="connsiteY1" fmla="*/ 66680 h 1057751"/>
                <a:gd name="connsiteX2" fmla="*/ 2120701 w 2126783"/>
                <a:gd name="connsiteY2" fmla="*/ 546365 h 1057751"/>
                <a:gd name="connsiteX3" fmla="*/ 1730956 w 2126783"/>
                <a:gd name="connsiteY3" fmla="*/ 1056031 h 1057751"/>
                <a:gd name="connsiteX4" fmla="*/ 936478 w 2126783"/>
                <a:gd name="connsiteY4" fmla="*/ 711257 h 1057751"/>
                <a:gd name="connsiteX5" fmla="*/ 31140 w 2126783"/>
                <a:gd name="connsiteY5" fmla="*/ 682342 h 1057751"/>
                <a:gd name="connsiteX6" fmla="*/ 37068 w 2126783"/>
                <a:gd name="connsiteY6" fmla="*/ 66680 h 1057751"/>
                <a:gd name="connsiteX0" fmla="*/ 37068 w 2126783"/>
                <a:gd name="connsiteY0" fmla="*/ 66680 h 1057751"/>
                <a:gd name="connsiteX1" fmla="*/ 1446143 w 2126783"/>
                <a:gd name="connsiteY1" fmla="*/ 66680 h 1057751"/>
                <a:gd name="connsiteX2" fmla="*/ 2120701 w 2126783"/>
                <a:gd name="connsiteY2" fmla="*/ 546365 h 1057751"/>
                <a:gd name="connsiteX3" fmla="*/ 1730956 w 2126783"/>
                <a:gd name="connsiteY3" fmla="*/ 1056031 h 1057751"/>
                <a:gd name="connsiteX4" fmla="*/ 936478 w 2126783"/>
                <a:gd name="connsiteY4" fmla="*/ 711257 h 1057751"/>
                <a:gd name="connsiteX5" fmla="*/ 31140 w 2126783"/>
                <a:gd name="connsiteY5" fmla="*/ 682342 h 1057751"/>
                <a:gd name="connsiteX6" fmla="*/ 37068 w 2126783"/>
                <a:gd name="connsiteY6" fmla="*/ 66680 h 1057751"/>
                <a:gd name="connsiteX0" fmla="*/ 37068 w 2126783"/>
                <a:gd name="connsiteY0" fmla="*/ 66680 h 1056031"/>
                <a:gd name="connsiteX1" fmla="*/ 1446143 w 2126783"/>
                <a:gd name="connsiteY1" fmla="*/ 66680 h 1056031"/>
                <a:gd name="connsiteX2" fmla="*/ 2120701 w 2126783"/>
                <a:gd name="connsiteY2" fmla="*/ 546365 h 1056031"/>
                <a:gd name="connsiteX3" fmla="*/ 1730956 w 2126783"/>
                <a:gd name="connsiteY3" fmla="*/ 1056031 h 1056031"/>
                <a:gd name="connsiteX4" fmla="*/ 936478 w 2126783"/>
                <a:gd name="connsiteY4" fmla="*/ 711257 h 1056031"/>
                <a:gd name="connsiteX5" fmla="*/ 31140 w 2126783"/>
                <a:gd name="connsiteY5" fmla="*/ 682342 h 1056031"/>
                <a:gd name="connsiteX6" fmla="*/ 37068 w 2126783"/>
                <a:gd name="connsiteY6" fmla="*/ 66680 h 1056031"/>
                <a:gd name="connsiteX0" fmla="*/ 37068 w 2126376"/>
                <a:gd name="connsiteY0" fmla="*/ 66680 h 1056031"/>
                <a:gd name="connsiteX1" fmla="*/ 1446143 w 2126376"/>
                <a:gd name="connsiteY1" fmla="*/ 66680 h 1056031"/>
                <a:gd name="connsiteX2" fmla="*/ 2120701 w 2126376"/>
                <a:gd name="connsiteY2" fmla="*/ 546365 h 1056031"/>
                <a:gd name="connsiteX3" fmla="*/ 1730956 w 2126376"/>
                <a:gd name="connsiteY3" fmla="*/ 1056031 h 1056031"/>
                <a:gd name="connsiteX4" fmla="*/ 936478 w 2126376"/>
                <a:gd name="connsiteY4" fmla="*/ 711257 h 1056031"/>
                <a:gd name="connsiteX5" fmla="*/ 31140 w 2126376"/>
                <a:gd name="connsiteY5" fmla="*/ 682342 h 1056031"/>
                <a:gd name="connsiteX6" fmla="*/ 37068 w 2126376"/>
                <a:gd name="connsiteY6" fmla="*/ 66680 h 1056031"/>
                <a:gd name="connsiteX0" fmla="*/ 37068 w 2126376"/>
                <a:gd name="connsiteY0" fmla="*/ 66680 h 1056031"/>
                <a:gd name="connsiteX1" fmla="*/ 1446143 w 2126376"/>
                <a:gd name="connsiteY1" fmla="*/ 66680 h 1056031"/>
                <a:gd name="connsiteX2" fmla="*/ 2120701 w 2126376"/>
                <a:gd name="connsiteY2" fmla="*/ 546365 h 1056031"/>
                <a:gd name="connsiteX3" fmla="*/ 1730956 w 2126376"/>
                <a:gd name="connsiteY3" fmla="*/ 1056031 h 1056031"/>
                <a:gd name="connsiteX4" fmla="*/ 936478 w 2126376"/>
                <a:gd name="connsiteY4" fmla="*/ 711257 h 1056031"/>
                <a:gd name="connsiteX5" fmla="*/ 31140 w 2126376"/>
                <a:gd name="connsiteY5" fmla="*/ 682342 h 1056031"/>
                <a:gd name="connsiteX6" fmla="*/ 37068 w 2126376"/>
                <a:gd name="connsiteY6" fmla="*/ 66680 h 1056031"/>
                <a:gd name="connsiteX0" fmla="*/ 37068 w 2120701"/>
                <a:gd name="connsiteY0" fmla="*/ 66680 h 1056031"/>
                <a:gd name="connsiteX1" fmla="*/ 1446143 w 2120701"/>
                <a:gd name="connsiteY1" fmla="*/ 66680 h 1056031"/>
                <a:gd name="connsiteX2" fmla="*/ 2120701 w 2120701"/>
                <a:gd name="connsiteY2" fmla="*/ 546365 h 1056031"/>
                <a:gd name="connsiteX3" fmla="*/ 1730956 w 2120701"/>
                <a:gd name="connsiteY3" fmla="*/ 1056031 h 1056031"/>
                <a:gd name="connsiteX4" fmla="*/ 936478 w 2120701"/>
                <a:gd name="connsiteY4" fmla="*/ 711257 h 1056031"/>
                <a:gd name="connsiteX5" fmla="*/ 31140 w 2120701"/>
                <a:gd name="connsiteY5" fmla="*/ 682342 h 1056031"/>
                <a:gd name="connsiteX6" fmla="*/ 37068 w 2120701"/>
                <a:gd name="connsiteY6" fmla="*/ 66680 h 1056031"/>
                <a:gd name="connsiteX0" fmla="*/ 37068 w 2120701"/>
                <a:gd name="connsiteY0" fmla="*/ 66680 h 1056031"/>
                <a:gd name="connsiteX1" fmla="*/ 1446143 w 2120701"/>
                <a:gd name="connsiteY1" fmla="*/ 66680 h 1056031"/>
                <a:gd name="connsiteX2" fmla="*/ 2120701 w 2120701"/>
                <a:gd name="connsiteY2" fmla="*/ 546365 h 1056031"/>
                <a:gd name="connsiteX3" fmla="*/ 1730956 w 2120701"/>
                <a:gd name="connsiteY3" fmla="*/ 1056031 h 1056031"/>
                <a:gd name="connsiteX4" fmla="*/ 936478 w 2120701"/>
                <a:gd name="connsiteY4" fmla="*/ 711257 h 1056031"/>
                <a:gd name="connsiteX5" fmla="*/ 31140 w 2120701"/>
                <a:gd name="connsiteY5" fmla="*/ 682342 h 1056031"/>
                <a:gd name="connsiteX6" fmla="*/ 37068 w 2120701"/>
                <a:gd name="connsiteY6" fmla="*/ 66680 h 1056031"/>
                <a:gd name="connsiteX0" fmla="*/ 37068 w 2120701"/>
                <a:gd name="connsiteY0" fmla="*/ 97538 h 1086889"/>
                <a:gd name="connsiteX1" fmla="*/ 1157116 w 2120701"/>
                <a:gd name="connsiteY1" fmla="*/ 43833 h 1086889"/>
                <a:gd name="connsiteX2" fmla="*/ 2120701 w 2120701"/>
                <a:gd name="connsiteY2" fmla="*/ 577223 h 1086889"/>
                <a:gd name="connsiteX3" fmla="*/ 1730956 w 2120701"/>
                <a:gd name="connsiteY3" fmla="*/ 1086889 h 1086889"/>
                <a:gd name="connsiteX4" fmla="*/ 936478 w 2120701"/>
                <a:gd name="connsiteY4" fmla="*/ 742115 h 1086889"/>
                <a:gd name="connsiteX5" fmla="*/ 31140 w 2120701"/>
                <a:gd name="connsiteY5" fmla="*/ 713200 h 1086889"/>
                <a:gd name="connsiteX6" fmla="*/ 37068 w 2120701"/>
                <a:gd name="connsiteY6" fmla="*/ 97538 h 1086889"/>
                <a:gd name="connsiteX0" fmla="*/ 37068 w 2120701"/>
                <a:gd name="connsiteY0" fmla="*/ 97538 h 1086889"/>
                <a:gd name="connsiteX1" fmla="*/ 1157116 w 2120701"/>
                <a:gd name="connsiteY1" fmla="*/ 43833 h 1086889"/>
                <a:gd name="connsiteX2" fmla="*/ 2120701 w 2120701"/>
                <a:gd name="connsiteY2" fmla="*/ 577223 h 1086889"/>
                <a:gd name="connsiteX3" fmla="*/ 1730956 w 2120701"/>
                <a:gd name="connsiteY3" fmla="*/ 1086889 h 1086889"/>
                <a:gd name="connsiteX4" fmla="*/ 936478 w 2120701"/>
                <a:gd name="connsiteY4" fmla="*/ 742115 h 1086889"/>
                <a:gd name="connsiteX5" fmla="*/ 31140 w 2120701"/>
                <a:gd name="connsiteY5" fmla="*/ 713200 h 1086889"/>
                <a:gd name="connsiteX6" fmla="*/ 37068 w 2120701"/>
                <a:gd name="connsiteY6" fmla="*/ 97538 h 1086889"/>
                <a:gd name="connsiteX0" fmla="*/ 37068 w 2120701"/>
                <a:gd name="connsiteY0" fmla="*/ 97538 h 1160175"/>
                <a:gd name="connsiteX1" fmla="*/ 1157116 w 2120701"/>
                <a:gd name="connsiteY1" fmla="*/ 43833 h 1160175"/>
                <a:gd name="connsiteX2" fmla="*/ 2120701 w 2120701"/>
                <a:gd name="connsiteY2" fmla="*/ 577223 h 1160175"/>
                <a:gd name="connsiteX3" fmla="*/ 1777178 w 2120701"/>
                <a:gd name="connsiteY3" fmla="*/ 1160175 h 1160175"/>
                <a:gd name="connsiteX4" fmla="*/ 936478 w 2120701"/>
                <a:gd name="connsiteY4" fmla="*/ 742115 h 1160175"/>
                <a:gd name="connsiteX5" fmla="*/ 31140 w 2120701"/>
                <a:gd name="connsiteY5" fmla="*/ 713200 h 1160175"/>
                <a:gd name="connsiteX6" fmla="*/ 37068 w 2120701"/>
                <a:gd name="connsiteY6" fmla="*/ 97538 h 1160175"/>
                <a:gd name="connsiteX0" fmla="*/ 37068 w 2192592"/>
                <a:gd name="connsiteY0" fmla="*/ 102300 h 1164937"/>
                <a:gd name="connsiteX1" fmla="*/ 1157116 w 2192592"/>
                <a:gd name="connsiteY1" fmla="*/ 48595 h 1164937"/>
                <a:gd name="connsiteX2" fmla="*/ 2192592 w 2192592"/>
                <a:gd name="connsiteY2" fmla="*/ 647013 h 1164937"/>
                <a:gd name="connsiteX3" fmla="*/ 1777178 w 2192592"/>
                <a:gd name="connsiteY3" fmla="*/ 1164937 h 1164937"/>
                <a:gd name="connsiteX4" fmla="*/ 936478 w 2192592"/>
                <a:gd name="connsiteY4" fmla="*/ 746877 h 1164937"/>
                <a:gd name="connsiteX5" fmla="*/ 31140 w 2192592"/>
                <a:gd name="connsiteY5" fmla="*/ 717962 h 1164937"/>
                <a:gd name="connsiteX6" fmla="*/ 37068 w 2192592"/>
                <a:gd name="connsiteY6" fmla="*/ 102300 h 116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2592" h="1164937">
                  <a:moveTo>
                    <a:pt x="37068" y="102300"/>
                  </a:moveTo>
                  <a:cubicBezTo>
                    <a:pt x="276911" y="4864"/>
                    <a:pt x="797862" y="-42191"/>
                    <a:pt x="1157116" y="48595"/>
                  </a:cubicBezTo>
                  <a:cubicBezTo>
                    <a:pt x="1516370" y="139381"/>
                    <a:pt x="2029365" y="516276"/>
                    <a:pt x="2192592" y="647013"/>
                  </a:cubicBezTo>
                  <a:cubicBezTo>
                    <a:pt x="2060492" y="803929"/>
                    <a:pt x="1862759" y="967257"/>
                    <a:pt x="1777178" y="1164937"/>
                  </a:cubicBezTo>
                  <a:cubicBezTo>
                    <a:pt x="1587415" y="1028722"/>
                    <a:pt x="1219781" y="809159"/>
                    <a:pt x="936478" y="746877"/>
                  </a:cubicBezTo>
                  <a:cubicBezTo>
                    <a:pt x="653175" y="684596"/>
                    <a:pt x="252092" y="719693"/>
                    <a:pt x="31140" y="717962"/>
                  </a:cubicBezTo>
                  <a:cubicBezTo>
                    <a:pt x="-42230" y="569751"/>
                    <a:pt x="37068" y="102300"/>
                    <a:pt x="37068" y="102300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787495A-6362-5341-BFA9-01F3B1730A60}"/>
                </a:ext>
              </a:extLst>
            </p:cNvPr>
            <p:cNvSpPr txBox="1"/>
            <p:nvPr/>
          </p:nvSpPr>
          <p:spPr>
            <a:xfrm rot="20224303">
              <a:off x="4628127" y="2987284"/>
              <a:ext cx="1080057" cy="42272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Powered!</a:t>
              </a:r>
            </a:p>
          </p:txBody>
        </p:sp>
      </p:grpSp>
      <p:sp>
        <p:nvSpPr>
          <p:cNvPr id="35" name="Right Arrow 34">
            <a:extLst>
              <a:ext uri="{FF2B5EF4-FFF2-40B4-BE49-F238E27FC236}">
                <a16:creationId xmlns:a16="http://schemas.microsoft.com/office/drawing/2014/main" id="{E6CAC06F-5F54-A140-8F89-0C0D04F56F24}"/>
              </a:ext>
            </a:extLst>
          </p:cNvPr>
          <p:cNvSpPr/>
          <p:nvPr/>
        </p:nvSpPr>
        <p:spPr>
          <a:xfrm>
            <a:off x="10726415" y="5726529"/>
            <a:ext cx="1404084" cy="1042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Intermediate</a:t>
            </a:r>
            <a:b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E7D3E1-FEDE-C449-B821-F1B79749B881}"/>
              </a:ext>
            </a:extLst>
          </p:cNvPr>
          <p:cNvSpPr txBox="1"/>
          <p:nvPr/>
        </p:nvSpPr>
        <p:spPr>
          <a:xfrm>
            <a:off x="10829380" y="5682165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2214BF2-7C21-E341-A02A-ED3A244859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6480" y="799824"/>
            <a:ext cx="806763" cy="1135032"/>
          </a:xfrm>
          <a:prstGeom prst="rect">
            <a:avLst/>
          </a:prstGeom>
        </p:spPr>
      </p:pic>
      <p:sp>
        <p:nvSpPr>
          <p:cNvPr id="39" name="Freeform 38">
            <a:extLst>
              <a:ext uri="{FF2B5EF4-FFF2-40B4-BE49-F238E27FC236}">
                <a16:creationId xmlns:a16="http://schemas.microsoft.com/office/drawing/2014/main" id="{9851156A-96DF-9B4F-8E69-92AF80EF3253}"/>
              </a:ext>
            </a:extLst>
          </p:cNvPr>
          <p:cNvSpPr/>
          <p:nvPr/>
        </p:nvSpPr>
        <p:spPr>
          <a:xfrm rot="17976267">
            <a:off x="6660372" y="1471625"/>
            <a:ext cx="2131607" cy="1065433"/>
          </a:xfrm>
          <a:custGeom>
            <a:avLst/>
            <a:gdLst>
              <a:gd name="connsiteX0" fmla="*/ 98574 w 2203279"/>
              <a:gd name="connsiteY0" fmla="*/ 9579 h 1060638"/>
              <a:gd name="connsiteX1" fmla="*/ 1522639 w 2203279"/>
              <a:gd name="connsiteY1" fmla="*/ 69540 h 1060638"/>
              <a:gd name="connsiteX2" fmla="*/ 2197197 w 2203279"/>
              <a:gd name="connsiteY2" fmla="*/ 549225 h 1060638"/>
              <a:gd name="connsiteX3" fmla="*/ 1807452 w 2203279"/>
              <a:gd name="connsiteY3" fmla="*/ 1058891 h 1060638"/>
              <a:gd name="connsiteX4" fmla="*/ 1012974 w 2203279"/>
              <a:gd name="connsiteY4" fmla="*/ 714117 h 1060638"/>
              <a:gd name="connsiteX5" fmla="*/ 83584 w 2203279"/>
              <a:gd name="connsiteY5" fmla="*/ 654156 h 1060638"/>
              <a:gd name="connsiteX6" fmla="*/ 113564 w 2203279"/>
              <a:gd name="connsiteY6" fmla="*/ 69540 h 1060638"/>
              <a:gd name="connsiteX7" fmla="*/ 98574 w 2203279"/>
              <a:gd name="connsiteY7" fmla="*/ 9579 h 1060638"/>
              <a:gd name="connsiteX0" fmla="*/ 98574 w 2199041"/>
              <a:gd name="connsiteY0" fmla="*/ 9579 h 1063549"/>
              <a:gd name="connsiteX1" fmla="*/ 1522639 w 2199041"/>
              <a:gd name="connsiteY1" fmla="*/ 69540 h 1063549"/>
              <a:gd name="connsiteX2" fmla="*/ 2192881 w 2199041"/>
              <a:gd name="connsiteY2" fmla="*/ 431316 h 1063549"/>
              <a:gd name="connsiteX3" fmla="*/ 1807452 w 2199041"/>
              <a:gd name="connsiteY3" fmla="*/ 1058891 h 1063549"/>
              <a:gd name="connsiteX4" fmla="*/ 1012974 w 2199041"/>
              <a:gd name="connsiteY4" fmla="*/ 714117 h 1063549"/>
              <a:gd name="connsiteX5" fmla="*/ 83584 w 2199041"/>
              <a:gd name="connsiteY5" fmla="*/ 654156 h 1063549"/>
              <a:gd name="connsiteX6" fmla="*/ 113564 w 2199041"/>
              <a:gd name="connsiteY6" fmla="*/ 69540 h 1063549"/>
              <a:gd name="connsiteX7" fmla="*/ 98574 w 2199041"/>
              <a:gd name="connsiteY7" fmla="*/ 9579 h 1063549"/>
              <a:gd name="connsiteX0" fmla="*/ 98574 w 2199041"/>
              <a:gd name="connsiteY0" fmla="*/ 9579 h 1063549"/>
              <a:gd name="connsiteX1" fmla="*/ 1522639 w 2199041"/>
              <a:gd name="connsiteY1" fmla="*/ 69540 h 1063549"/>
              <a:gd name="connsiteX2" fmla="*/ 2192881 w 2199041"/>
              <a:gd name="connsiteY2" fmla="*/ 431316 h 1063549"/>
              <a:gd name="connsiteX3" fmla="*/ 1807452 w 2199041"/>
              <a:gd name="connsiteY3" fmla="*/ 1058891 h 1063549"/>
              <a:gd name="connsiteX4" fmla="*/ 1012974 w 2199041"/>
              <a:gd name="connsiteY4" fmla="*/ 714117 h 1063549"/>
              <a:gd name="connsiteX5" fmla="*/ 83584 w 2199041"/>
              <a:gd name="connsiteY5" fmla="*/ 654156 h 1063549"/>
              <a:gd name="connsiteX6" fmla="*/ 113564 w 2199041"/>
              <a:gd name="connsiteY6" fmla="*/ 69540 h 1063549"/>
              <a:gd name="connsiteX7" fmla="*/ 98574 w 2199041"/>
              <a:gd name="connsiteY7" fmla="*/ 9579 h 1063549"/>
              <a:gd name="connsiteX0" fmla="*/ 98574 w 2199041"/>
              <a:gd name="connsiteY0" fmla="*/ 9579 h 1063549"/>
              <a:gd name="connsiteX1" fmla="*/ 1522639 w 2199041"/>
              <a:gd name="connsiteY1" fmla="*/ 69540 h 1063549"/>
              <a:gd name="connsiteX2" fmla="*/ 2192881 w 2199041"/>
              <a:gd name="connsiteY2" fmla="*/ 431316 h 1063549"/>
              <a:gd name="connsiteX3" fmla="*/ 1807452 w 2199041"/>
              <a:gd name="connsiteY3" fmla="*/ 1058891 h 1063549"/>
              <a:gd name="connsiteX4" fmla="*/ 1012974 w 2199041"/>
              <a:gd name="connsiteY4" fmla="*/ 714117 h 1063549"/>
              <a:gd name="connsiteX5" fmla="*/ 83584 w 2199041"/>
              <a:gd name="connsiteY5" fmla="*/ 654156 h 1063549"/>
              <a:gd name="connsiteX6" fmla="*/ 113564 w 2199041"/>
              <a:gd name="connsiteY6" fmla="*/ 69540 h 1063549"/>
              <a:gd name="connsiteX7" fmla="*/ 98574 w 2199041"/>
              <a:gd name="connsiteY7" fmla="*/ 9579 h 1063549"/>
              <a:gd name="connsiteX0" fmla="*/ 98574 w 2192881"/>
              <a:gd name="connsiteY0" fmla="*/ 9579 h 1063549"/>
              <a:gd name="connsiteX1" fmla="*/ 1522639 w 2192881"/>
              <a:gd name="connsiteY1" fmla="*/ 69540 h 1063549"/>
              <a:gd name="connsiteX2" fmla="*/ 2192881 w 2192881"/>
              <a:gd name="connsiteY2" fmla="*/ 431316 h 1063549"/>
              <a:gd name="connsiteX3" fmla="*/ 1807452 w 2192881"/>
              <a:gd name="connsiteY3" fmla="*/ 1058891 h 1063549"/>
              <a:gd name="connsiteX4" fmla="*/ 1012974 w 2192881"/>
              <a:gd name="connsiteY4" fmla="*/ 714117 h 1063549"/>
              <a:gd name="connsiteX5" fmla="*/ 83584 w 2192881"/>
              <a:gd name="connsiteY5" fmla="*/ 654156 h 1063549"/>
              <a:gd name="connsiteX6" fmla="*/ 113564 w 2192881"/>
              <a:gd name="connsiteY6" fmla="*/ 69540 h 1063549"/>
              <a:gd name="connsiteX7" fmla="*/ 98574 w 2192881"/>
              <a:gd name="connsiteY7" fmla="*/ 9579 h 1063549"/>
              <a:gd name="connsiteX0" fmla="*/ 98574 w 2192881"/>
              <a:gd name="connsiteY0" fmla="*/ 9579 h 1063549"/>
              <a:gd name="connsiteX1" fmla="*/ 1522639 w 2192881"/>
              <a:gd name="connsiteY1" fmla="*/ 69540 h 1063549"/>
              <a:gd name="connsiteX2" fmla="*/ 2192881 w 2192881"/>
              <a:gd name="connsiteY2" fmla="*/ 431316 h 1063549"/>
              <a:gd name="connsiteX3" fmla="*/ 1807452 w 2192881"/>
              <a:gd name="connsiteY3" fmla="*/ 1058891 h 1063549"/>
              <a:gd name="connsiteX4" fmla="*/ 1012974 w 2192881"/>
              <a:gd name="connsiteY4" fmla="*/ 714117 h 1063549"/>
              <a:gd name="connsiteX5" fmla="*/ 83584 w 2192881"/>
              <a:gd name="connsiteY5" fmla="*/ 654156 h 1063549"/>
              <a:gd name="connsiteX6" fmla="*/ 113564 w 2192881"/>
              <a:gd name="connsiteY6" fmla="*/ 69540 h 1063549"/>
              <a:gd name="connsiteX7" fmla="*/ 98574 w 2192881"/>
              <a:gd name="connsiteY7" fmla="*/ 9579 h 1063549"/>
              <a:gd name="connsiteX0" fmla="*/ 98574 w 2192881"/>
              <a:gd name="connsiteY0" fmla="*/ 9579 h 1063549"/>
              <a:gd name="connsiteX1" fmla="*/ 1522639 w 2192881"/>
              <a:gd name="connsiteY1" fmla="*/ 69540 h 1063549"/>
              <a:gd name="connsiteX2" fmla="*/ 2192881 w 2192881"/>
              <a:gd name="connsiteY2" fmla="*/ 431316 h 1063549"/>
              <a:gd name="connsiteX3" fmla="*/ 1807452 w 2192881"/>
              <a:gd name="connsiteY3" fmla="*/ 1058891 h 1063549"/>
              <a:gd name="connsiteX4" fmla="*/ 1012974 w 2192881"/>
              <a:gd name="connsiteY4" fmla="*/ 714117 h 1063549"/>
              <a:gd name="connsiteX5" fmla="*/ 83584 w 2192881"/>
              <a:gd name="connsiteY5" fmla="*/ 654156 h 1063549"/>
              <a:gd name="connsiteX6" fmla="*/ 113564 w 2192881"/>
              <a:gd name="connsiteY6" fmla="*/ 69540 h 1063549"/>
              <a:gd name="connsiteX7" fmla="*/ 98574 w 2192881"/>
              <a:gd name="connsiteY7" fmla="*/ 9579 h 1063549"/>
              <a:gd name="connsiteX0" fmla="*/ 98574 w 2192881"/>
              <a:gd name="connsiteY0" fmla="*/ 9579 h 1058891"/>
              <a:gd name="connsiteX1" fmla="*/ 1522639 w 2192881"/>
              <a:gd name="connsiteY1" fmla="*/ 69540 h 1058891"/>
              <a:gd name="connsiteX2" fmla="*/ 2192881 w 2192881"/>
              <a:gd name="connsiteY2" fmla="*/ 431316 h 1058891"/>
              <a:gd name="connsiteX3" fmla="*/ 1807452 w 2192881"/>
              <a:gd name="connsiteY3" fmla="*/ 1058891 h 1058891"/>
              <a:gd name="connsiteX4" fmla="*/ 1012974 w 2192881"/>
              <a:gd name="connsiteY4" fmla="*/ 714117 h 1058891"/>
              <a:gd name="connsiteX5" fmla="*/ 83584 w 2192881"/>
              <a:gd name="connsiteY5" fmla="*/ 654156 h 1058891"/>
              <a:gd name="connsiteX6" fmla="*/ 113564 w 2192881"/>
              <a:gd name="connsiteY6" fmla="*/ 69540 h 1058891"/>
              <a:gd name="connsiteX7" fmla="*/ 98574 w 2192881"/>
              <a:gd name="connsiteY7" fmla="*/ 9579 h 1058891"/>
              <a:gd name="connsiteX0" fmla="*/ 89630 w 2168947"/>
              <a:gd name="connsiteY0" fmla="*/ 59948 h 1049299"/>
              <a:gd name="connsiteX1" fmla="*/ 1498705 w 2168947"/>
              <a:gd name="connsiteY1" fmla="*/ 59948 h 1049299"/>
              <a:gd name="connsiteX2" fmla="*/ 2168947 w 2168947"/>
              <a:gd name="connsiteY2" fmla="*/ 421724 h 1049299"/>
              <a:gd name="connsiteX3" fmla="*/ 1783518 w 2168947"/>
              <a:gd name="connsiteY3" fmla="*/ 1049299 h 1049299"/>
              <a:gd name="connsiteX4" fmla="*/ 989040 w 2168947"/>
              <a:gd name="connsiteY4" fmla="*/ 704525 h 1049299"/>
              <a:gd name="connsiteX5" fmla="*/ 59650 w 2168947"/>
              <a:gd name="connsiteY5" fmla="*/ 644564 h 1049299"/>
              <a:gd name="connsiteX6" fmla="*/ 89630 w 2168947"/>
              <a:gd name="connsiteY6" fmla="*/ 59948 h 1049299"/>
              <a:gd name="connsiteX0" fmla="*/ 89630 w 2168947"/>
              <a:gd name="connsiteY0" fmla="*/ 76082 h 1065433"/>
              <a:gd name="connsiteX1" fmla="*/ 1047031 w 2168947"/>
              <a:gd name="connsiteY1" fmla="*/ 43199 h 1065433"/>
              <a:gd name="connsiteX2" fmla="*/ 2168947 w 2168947"/>
              <a:gd name="connsiteY2" fmla="*/ 437858 h 1065433"/>
              <a:gd name="connsiteX3" fmla="*/ 1783518 w 2168947"/>
              <a:gd name="connsiteY3" fmla="*/ 1065433 h 1065433"/>
              <a:gd name="connsiteX4" fmla="*/ 989040 w 2168947"/>
              <a:gd name="connsiteY4" fmla="*/ 720659 h 1065433"/>
              <a:gd name="connsiteX5" fmla="*/ 59650 w 2168947"/>
              <a:gd name="connsiteY5" fmla="*/ 660698 h 1065433"/>
              <a:gd name="connsiteX6" fmla="*/ 89630 w 2168947"/>
              <a:gd name="connsiteY6" fmla="*/ 76082 h 1065433"/>
              <a:gd name="connsiteX0" fmla="*/ 52290 w 2131607"/>
              <a:gd name="connsiteY0" fmla="*/ 76082 h 1065433"/>
              <a:gd name="connsiteX1" fmla="*/ 1009691 w 2131607"/>
              <a:gd name="connsiteY1" fmla="*/ 43199 h 1065433"/>
              <a:gd name="connsiteX2" fmla="*/ 2131607 w 2131607"/>
              <a:gd name="connsiteY2" fmla="*/ 437858 h 1065433"/>
              <a:gd name="connsiteX3" fmla="*/ 1746178 w 2131607"/>
              <a:gd name="connsiteY3" fmla="*/ 1065433 h 1065433"/>
              <a:gd name="connsiteX4" fmla="*/ 951700 w 2131607"/>
              <a:gd name="connsiteY4" fmla="*/ 720659 h 1065433"/>
              <a:gd name="connsiteX5" fmla="*/ 22310 w 2131607"/>
              <a:gd name="connsiteY5" fmla="*/ 660698 h 1065433"/>
              <a:gd name="connsiteX6" fmla="*/ 52290 w 2131607"/>
              <a:gd name="connsiteY6" fmla="*/ 76082 h 1065433"/>
              <a:gd name="connsiteX0" fmla="*/ 52290 w 2131607"/>
              <a:gd name="connsiteY0" fmla="*/ 76082 h 1065433"/>
              <a:gd name="connsiteX1" fmla="*/ 1009691 w 2131607"/>
              <a:gd name="connsiteY1" fmla="*/ 43199 h 1065433"/>
              <a:gd name="connsiteX2" fmla="*/ 2131607 w 2131607"/>
              <a:gd name="connsiteY2" fmla="*/ 437858 h 1065433"/>
              <a:gd name="connsiteX3" fmla="*/ 1746178 w 2131607"/>
              <a:gd name="connsiteY3" fmla="*/ 1065433 h 1065433"/>
              <a:gd name="connsiteX4" fmla="*/ 951700 w 2131607"/>
              <a:gd name="connsiteY4" fmla="*/ 720659 h 1065433"/>
              <a:gd name="connsiteX5" fmla="*/ 22310 w 2131607"/>
              <a:gd name="connsiteY5" fmla="*/ 660698 h 1065433"/>
              <a:gd name="connsiteX6" fmla="*/ 52290 w 2131607"/>
              <a:gd name="connsiteY6" fmla="*/ 76082 h 106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1607" h="1065433">
                <a:moveTo>
                  <a:pt x="52290" y="76082"/>
                </a:moveTo>
                <a:cubicBezTo>
                  <a:pt x="292133" y="-21354"/>
                  <a:pt x="663138" y="-17097"/>
                  <a:pt x="1009691" y="43199"/>
                </a:cubicBezTo>
                <a:cubicBezTo>
                  <a:pt x="1358742" y="113488"/>
                  <a:pt x="1983381" y="311451"/>
                  <a:pt x="2131607" y="437858"/>
                </a:cubicBezTo>
                <a:cubicBezTo>
                  <a:pt x="2055294" y="621815"/>
                  <a:pt x="1861217" y="862780"/>
                  <a:pt x="1746178" y="1065433"/>
                </a:cubicBezTo>
                <a:cubicBezTo>
                  <a:pt x="1548707" y="968709"/>
                  <a:pt x="1239011" y="788115"/>
                  <a:pt x="951700" y="720659"/>
                </a:cubicBezTo>
                <a:cubicBezTo>
                  <a:pt x="664389" y="653203"/>
                  <a:pt x="237434" y="630060"/>
                  <a:pt x="22310" y="660698"/>
                </a:cubicBezTo>
                <a:cubicBezTo>
                  <a:pt x="-41666" y="457619"/>
                  <a:pt x="52290" y="76082"/>
                  <a:pt x="52290" y="76082"/>
                </a:cubicBezTo>
                <a:close/>
              </a:path>
            </a:pathLst>
          </a:custGeom>
          <a:solidFill>
            <a:srgbClr val="58B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8BCF39B2-330D-934E-9CCB-E7E15FA1FAF2}"/>
              </a:ext>
            </a:extLst>
          </p:cNvPr>
          <p:cNvSpPr/>
          <p:nvPr/>
        </p:nvSpPr>
        <p:spPr>
          <a:xfrm>
            <a:off x="8873755" y="987364"/>
            <a:ext cx="2022002" cy="1212963"/>
          </a:xfrm>
          <a:custGeom>
            <a:avLst/>
            <a:gdLst>
              <a:gd name="connsiteX0" fmla="*/ 98574 w 2203279"/>
              <a:gd name="connsiteY0" fmla="*/ 9579 h 1060638"/>
              <a:gd name="connsiteX1" fmla="*/ 1522639 w 2203279"/>
              <a:gd name="connsiteY1" fmla="*/ 69540 h 1060638"/>
              <a:gd name="connsiteX2" fmla="*/ 2197197 w 2203279"/>
              <a:gd name="connsiteY2" fmla="*/ 549225 h 1060638"/>
              <a:gd name="connsiteX3" fmla="*/ 1807452 w 2203279"/>
              <a:gd name="connsiteY3" fmla="*/ 1058891 h 1060638"/>
              <a:gd name="connsiteX4" fmla="*/ 1012974 w 2203279"/>
              <a:gd name="connsiteY4" fmla="*/ 714117 h 1060638"/>
              <a:gd name="connsiteX5" fmla="*/ 83584 w 2203279"/>
              <a:gd name="connsiteY5" fmla="*/ 654156 h 1060638"/>
              <a:gd name="connsiteX6" fmla="*/ 113564 w 2203279"/>
              <a:gd name="connsiteY6" fmla="*/ 69540 h 1060638"/>
              <a:gd name="connsiteX7" fmla="*/ 98574 w 2203279"/>
              <a:gd name="connsiteY7" fmla="*/ 9579 h 1060638"/>
              <a:gd name="connsiteX0" fmla="*/ 89630 w 2179345"/>
              <a:gd name="connsiteY0" fmla="*/ 66680 h 1057778"/>
              <a:gd name="connsiteX1" fmla="*/ 1498705 w 2179345"/>
              <a:gd name="connsiteY1" fmla="*/ 66680 h 1057778"/>
              <a:gd name="connsiteX2" fmla="*/ 2173263 w 2179345"/>
              <a:gd name="connsiteY2" fmla="*/ 546365 h 1057778"/>
              <a:gd name="connsiteX3" fmla="*/ 1783518 w 2179345"/>
              <a:gd name="connsiteY3" fmla="*/ 1056031 h 1057778"/>
              <a:gd name="connsiteX4" fmla="*/ 989040 w 2179345"/>
              <a:gd name="connsiteY4" fmla="*/ 711257 h 1057778"/>
              <a:gd name="connsiteX5" fmla="*/ 59650 w 2179345"/>
              <a:gd name="connsiteY5" fmla="*/ 651296 h 1057778"/>
              <a:gd name="connsiteX6" fmla="*/ 89630 w 2179345"/>
              <a:gd name="connsiteY6" fmla="*/ 66680 h 1057778"/>
              <a:gd name="connsiteX0" fmla="*/ 87124 w 2180014"/>
              <a:gd name="connsiteY0" fmla="*/ 52669 h 1085042"/>
              <a:gd name="connsiteX1" fmla="*/ 1499374 w 2180014"/>
              <a:gd name="connsiteY1" fmla="*/ 93944 h 1085042"/>
              <a:gd name="connsiteX2" fmla="*/ 2173932 w 2180014"/>
              <a:gd name="connsiteY2" fmla="*/ 573629 h 1085042"/>
              <a:gd name="connsiteX3" fmla="*/ 1784187 w 2180014"/>
              <a:gd name="connsiteY3" fmla="*/ 1083295 h 1085042"/>
              <a:gd name="connsiteX4" fmla="*/ 989709 w 2180014"/>
              <a:gd name="connsiteY4" fmla="*/ 738521 h 1085042"/>
              <a:gd name="connsiteX5" fmla="*/ 60319 w 2180014"/>
              <a:gd name="connsiteY5" fmla="*/ 678560 h 1085042"/>
              <a:gd name="connsiteX6" fmla="*/ 87124 w 2180014"/>
              <a:gd name="connsiteY6" fmla="*/ 52669 h 1085042"/>
              <a:gd name="connsiteX0" fmla="*/ 163616 w 2256506"/>
              <a:gd name="connsiteY0" fmla="*/ 37485 h 1069858"/>
              <a:gd name="connsiteX1" fmla="*/ 1575866 w 2256506"/>
              <a:gd name="connsiteY1" fmla="*/ 78760 h 1069858"/>
              <a:gd name="connsiteX2" fmla="*/ 2250424 w 2256506"/>
              <a:gd name="connsiteY2" fmla="*/ 558445 h 1069858"/>
              <a:gd name="connsiteX3" fmla="*/ 1860679 w 2256506"/>
              <a:gd name="connsiteY3" fmla="*/ 1068111 h 1069858"/>
              <a:gd name="connsiteX4" fmla="*/ 1066201 w 2256506"/>
              <a:gd name="connsiteY4" fmla="*/ 723337 h 1069858"/>
              <a:gd name="connsiteX5" fmla="*/ 136811 w 2256506"/>
              <a:gd name="connsiteY5" fmla="*/ 663376 h 1069858"/>
              <a:gd name="connsiteX6" fmla="*/ 163616 w 2256506"/>
              <a:gd name="connsiteY6" fmla="*/ 37485 h 1069858"/>
              <a:gd name="connsiteX0" fmla="*/ 93226 w 2186116"/>
              <a:gd name="connsiteY0" fmla="*/ 37485 h 1069858"/>
              <a:gd name="connsiteX1" fmla="*/ 1505476 w 2186116"/>
              <a:gd name="connsiteY1" fmla="*/ 78760 h 1069858"/>
              <a:gd name="connsiteX2" fmla="*/ 2180034 w 2186116"/>
              <a:gd name="connsiteY2" fmla="*/ 558445 h 1069858"/>
              <a:gd name="connsiteX3" fmla="*/ 1790289 w 2186116"/>
              <a:gd name="connsiteY3" fmla="*/ 1068111 h 1069858"/>
              <a:gd name="connsiteX4" fmla="*/ 995811 w 2186116"/>
              <a:gd name="connsiteY4" fmla="*/ 723337 h 1069858"/>
              <a:gd name="connsiteX5" fmla="*/ 66421 w 2186116"/>
              <a:gd name="connsiteY5" fmla="*/ 663376 h 1069858"/>
              <a:gd name="connsiteX6" fmla="*/ 93226 w 2186116"/>
              <a:gd name="connsiteY6" fmla="*/ 37485 h 1069858"/>
              <a:gd name="connsiteX0" fmla="*/ 43873 w 2136763"/>
              <a:gd name="connsiteY0" fmla="*/ 37485 h 1069858"/>
              <a:gd name="connsiteX1" fmla="*/ 1456123 w 2136763"/>
              <a:gd name="connsiteY1" fmla="*/ 78760 h 1069858"/>
              <a:gd name="connsiteX2" fmla="*/ 2130681 w 2136763"/>
              <a:gd name="connsiteY2" fmla="*/ 558445 h 1069858"/>
              <a:gd name="connsiteX3" fmla="*/ 1740936 w 2136763"/>
              <a:gd name="connsiteY3" fmla="*/ 1068111 h 1069858"/>
              <a:gd name="connsiteX4" fmla="*/ 946458 w 2136763"/>
              <a:gd name="connsiteY4" fmla="*/ 723337 h 1069858"/>
              <a:gd name="connsiteX5" fmla="*/ 17068 w 2136763"/>
              <a:gd name="connsiteY5" fmla="*/ 663376 h 1069858"/>
              <a:gd name="connsiteX6" fmla="*/ 43873 w 2136763"/>
              <a:gd name="connsiteY6" fmla="*/ 37485 h 1069858"/>
              <a:gd name="connsiteX0" fmla="*/ 43873 w 2136763"/>
              <a:gd name="connsiteY0" fmla="*/ 37485 h 1069858"/>
              <a:gd name="connsiteX1" fmla="*/ 1456123 w 2136763"/>
              <a:gd name="connsiteY1" fmla="*/ 78760 h 1069858"/>
              <a:gd name="connsiteX2" fmla="*/ 2130681 w 2136763"/>
              <a:gd name="connsiteY2" fmla="*/ 558445 h 1069858"/>
              <a:gd name="connsiteX3" fmla="*/ 1740936 w 2136763"/>
              <a:gd name="connsiteY3" fmla="*/ 1068111 h 1069858"/>
              <a:gd name="connsiteX4" fmla="*/ 946458 w 2136763"/>
              <a:gd name="connsiteY4" fmla="*/ 723337 h 1069858"/>
              <a:gd name="connsiteX5" fmla="*/ 17068 w 2136763"/>
              <a:gd name="connsiteY5" fmla="*/ 663376 h 1069858"/>
              <a:gd name="connsiteX6" fmla="*/ 43873 w 2136763"/>
              <a:gd name="connsiteY6" fmla="*/ 37485 h 1069858"/>
              <a:gd name="connsiteX0" fmla="*/ 43873 w 2136763"/>
              <a:gd name="connsiteY0" fmla="*/ 37485 h 1069858"/>
              <a:gd name="connsiteX1" fmla="*/ 1456123 w 2136763"/>
              <a:gd name="connsiteY1" fmla="*/ 78760 h 1069858"/>
              <a:gd name="connsiteX2" fmla="*/ 2130681 w 2136763"/>
              <a:gd name="connsiteY2" fmla="*/ 558445 h 1069858"/>
              <a:gd name="connsiteX3" fmla="*/ 1740936 w 2136763"/>
              <a:gd name="connsiteY3" fmla="*/ 1068111 h 1069858"/>
              <a:gd name="connsiteX4" fmla="*/ 946458 w 2136763"/>
              <a:gd name="connsiteY4" fmla="*/ 723337 h 1069858"/>
              <a:gd name="connsiteX5" fmla="*/ 17068 w 2136763"/>
              <a:gd name="connsiteY5" fmla="*/ 663376 h 1069858"/>
              <a:gd name="connsiteX6" fmla="*/ 43873 w 2136763"/>
              <a:gd name="connsiteY6" fmla="*/ 37485 h 1069858"/>
              <a:gd name="connsiteX0" fmla="*/ 43873 w 2136763"/>
              <a:gd name="connsiteY0" fmla="*/ 37485 h 1069858"/>
              <a:gd name="connsiteX1" fmla="*/ 1456123 w 2136763"/>
              <a:gd name="connsiteY1" fmla="*/ 78760 h 1069858"/>
              <a:gd name="connsiteX2" fmla="*/ 2130681 w 2136763"/>
              <a:gd name="connsiteY2" fmla="*/ 558445 h 1069858"/>
              <a:gd name="connsiteX3" fmla="*/ 1740936 w 2136763"/>
              <a:gd name="connsiteY3" fmla="*/ 1068111 h 1069858"/>
              <a:gd name="connsiteX4" fmla="*/ 946458 w 2136763"/>
              <a:gd name="connsiteY4" fmla="*/ 723337 h 1069858"/>
              <a:gd name="connsiteX5" fmla="*/ 17068 w 2136763"/>
              <a:gd name="connsiteY5" fmla="*/ 663376 h 1069858"/>
              <a:gd name="connsiteX6" fmla="*/ 43873 w 2136763"/>
              <a:gd name="connsiteY6" fmla="*/ 37485 h 1069858"/>
              <a:gd name="connsiteX0" fmla="*/ 43873 w 2130681"/>
              <a:gd name="connsiteY0" fmla="*/ 37485 h 1069858"/>
              <a:gd name="connsiteX1" fmla="*/ 1456123 w 2130681"/>
              <a:gd name="connsiteY1" fmla="*/ 78760 h 1069858"/>
              <a:gd name="connsiteX2" fmla="*/ 2130681 w 2130681"/>
              <a:gd name="connsiteY2" fmla="*/ 558445 h 1069858"/>
              <a:gd name="connsiteX3" fmla="*/ 1740936 w 2130681"/>
              <a:gd name="connsiteY3" fmla="*/ 1068111 h 1069858"/>
              <a:gd name="connsiteX4" fmla="*/ 946458 w 2130681"/>
              <a:gd name="connsiteY4" fmla="*/ 723337 h 1069858"/>
              <a:gd name="connsiteX5" fmla="*/ 17068 w 2130681"/>
              <a:gd name="connsiteY5" fmla="*/ 663376 h 1069858"/>
              <a:gd name="connsiteX6" fmla="*/ 43873 w 2130681"/>
              <a:gd name="connsiteY6" fmla="*/ 37485 h 1069858"/>
              <a:gd name="connsiteX0" fmla="*/ 43873 w 2130681"/>
              <a:gd name="connsiteY0" fmla="*/ 37485 h 1069858"/>
              <a:gd name="connsiteX1" fmla="*/ 1456123 w 2130681"/>
              <a:gd name="connsiteY1" fmla="*/ 78760 h 1069858"/>
              <a:gd name="connsiteX2" fmla="*/ 2130681 w 2130681"/>
              <a:gd name="connsiteY2" fmla="*/ 558445 h 1069858"/>
              <a:gd name="connsiteX3" fmla="*/ 1740936 w 2130681"/>
              <a:gd name="connsiteY3" fmla="*/ 1068111 h 1069858"/>
              <a:gd name="connsiteX4" fmla="*/ 946458 w 2130681"/>
              <a:gd name="connsiteY4" fmla="*/ 723337 h 1069858"/>
              <a:gd name="connsiteX5" fmla="*/ 17068 w 2130681"/>
              <a:gd name="connsiteY5" fmla="*/ 663376 h 1069858"/>
              <a:gd name="connsiteX6" fmla="*/ 43873 w 2130681"/>
              <a:gd name="connsiteY6" fmla="*/ 37485 h 1069858"/>
              <a:gd name="connsiteX0" fmla="*/ 43873 w 2130681"/>
              <a:gd name="connsiteY0" fmla="*/ 37485 h 1069858"/>
              <a:gd name="connsiteX1" fmla="*/ 1456123 w 2130681"/>
              <a:gd name="connsiteY1" fmla="*/ 78760 h 1069858"/>
              <a:gd name="connsiteX2" fmla="*/ 2130681 w 2130681"/>
              <a:gd name="connsiteY2" fmla="*/ 558445 h 1069858"/>
              <a:gd name="connsiteX3" fmla="*/ 1740936 w 2130681"/>
              <a:gd name="connsiteY3" fmla="*/ 1068111 h 1069858"/>
              <a:gd name="connsiteX4" fmla="*/ 946458 w 2130681"/>
              <a:gd name="connsiteY4" fmla="*/ 723337 h 1069858"/>
              <a:gd name="connsiteX5" fmla="*/ 17068 w 2130681"/>
              <a:gd name="connsiteY5" fmla="*/ 663376 h 1069858"/>
              <a:gd name="connsiteX6" fmla="*/ 43873 w 2130681"/>
              <a:gd name="connsiteY6" fmla="*/ 37485 h 1069858"/>
              <a:gd name="connsiteX0" fmla="*/ 43873 w 2130681"/>
              <a:gd name="connsiteY0" fmla="*/ 37485 h 1068111"/>
              <a:gd name="connsiteX1" fmla="*/ 1456123 w 2130681"/>
              <a:gd name="connsiteY1" fmla="*/ 78760 h 1068111"/>
              <a:gd name="connsiteX2" fmla="*/ 2130681 w 2130681"/>
              <a:gd name="connsiteY2" fmla="*/ 558445 h 1068111"/>
              <a:gd name="connsiteX3" fmla="*/ 1740936 w 2130681"/>
              <a:gd name="connsiteY3" fmla="*/ 1068111 h 1068111"/>
              <a:gd name="connsiteX4" fmla="*/ 946458 w 2130681"/>
              <a:gd name="connsiteY4" fmla="*/ 723337 h 1068111"/>
              <a:gd name="connsiteX5" fmla="*/ 17068 w 2130681"/>
              <a:gd name="connsiteY5" fmla="*/ 663376 h 1068111"/>
              <a:gd name="connsiteX6" fmla="*/ 43873 w 2130681"/>
              <a:gd name="connsiteY6" fmla="*/ 37485 h 1068111"/>
              <a:gd name="connsiteX0" fmla="*/ 43873 w 2130681"/>
              <a:gd name="connsiteY0" fmla="*/ 37485 h 1206770"/>
              <a:gd name="connsiteX1" fmla="*/ 1456123 w 2130681"/>
              <a:gd name="connsiteY1" fmla="*/ 78760 h 1206770"/>
              <a:gd name="connsiteX2" fmla="*/ 2130681 w 2130681"/>
              <a:gd name="connsiteY2" fmla="*/ 558445 h 1206770"/>
              <a:gd name="connsiteX3" fmla="*/ 1587287 w 2130681"/>
              <a:gd name="connsiteY3" fmla="*/ 1206770 h 1206770"/>
              <a:gd name="connsiteX4" fmla="*/ 946458 w 2130681"/>
              <a:gd name="connsiteY4" fmla="*/ 723337 h 1206770"/>
              <a:gd name="connsiteX5" fmla="*/ 17068 w 2130681"/>
              <a:gd name="connsiteY5" fmla="*/ 663376 h 1206770"/>
              <a:gd name="connsiteX6" fmla="*/ 43873 w 2130681"/>
              <a:gd name="connsiteY6" fmla="*/ 37485 h 1206770"/>
              <a:gd name="connsiteX0" fmla="*/ 43873 w 2130681"/>
              <a:gd name="connsiteY0" fmla="*/ 19606 h 1188891"/>
              <a:gd name="connsiteX1" fmla="*/ 1366182 w 2130681"/>
              <a:gd name="connsiteY1" fmla="*/ 143327 h 1188891"/>
              <a:gd name="connsiteX2" fmla="*/ 2130681 w 2130681"/>
              <a:gd name="connsiteY2" fmla="*/ 540566 h 1188891"/>
              <a:gd name="connsiteX3" fmla="*/ 1587287 w 2130681"/>
              <a:gd name="connsiteY3" fmla="*/ 1188891 h 1188891"/>
              <a:gd name="connsiteX4" fmla="*/ 946458 w 2130681"/>
              <a:gd name="connsiteY4" fmla="*/ 705458 h 1188891"/>
              <a:gd name="connsiteX5" fmla="*/ 17068 w 2130681"/>
              <a:gd name="connsiteY5" fmla="*/ 645497 h 1188891"/>
              <a:gd name="connsiteX6" fmla="*/ 43873 w 2130681"/>
              <a:gd name="connsiteY6" fmla="*/ 19606 h 1188891"/>
              <a:gd name="connsiteX0" fmla="*/ 43873 w 2022002"/>
              <a:gd name="connsiteY0" fmla="*/ 22072 h 1191357"/>
              <a:gd name="connsiteX1" fmla="*/ 1366182 w 2022002"/>
              <a:gd name="connsiteY1" fmla="*/ 145793 h 1191357"/>
              <a:gd name="connsiteX2" fmla="*/ 2022002 w 2022002"/>
              <a:gd name="connsiteY2" fmla="*/ 662954 h 1191357"/>
              <a:gd name="connsiteX3" fmla="*/ 1587287 w 2022002"/>
              <a:gd name="connsiteY3" fmla="*/ 1191357 h 1191357"/>
              <a:gd name="connsiteX4" fmla="*/ 946458 w 2022002"/>
              <a:gd name="connsiteY4" fmla="*/ 707924 h 1191357"/>
              <a:gd name="connsiteX5" fmla="*/ 17068 w 2022002"/>
              <a:gd name="connsiteY5" fmla="*/ 647963 h 1191357"/>
              <a:gd name="connsiteX6" fmla="*/ 43873 w 2022002"/>
              <a:gd name="connsiteY6" fmla="*/ 22072 h 1191357"/>
              <a:gd name="connsiteX0" fmla="*/ 43873 w 2022002"/>
              <a:gd name="connsiteY0" fmla="*/ 22072 h 1191357"/>
              <a:gd name="connsiteX1" fmla="*/ 1366182 w 2022002"/>
              <a:gd name="connsiteY1" fmla="*/ 145793 h 1191357"/>
              <a:gd name="connsiteX2" fmla="*/ 2022002 w 2022002"/>
              <a:gd name="connsiteY2" fmla="*/ 662954 h 1191357"/>
              <a:gd name="connsiteX3" fmla="*/ 1587287 w 2022002"/>
              <a:gd name="connsiteY3" fmla="*/ 1191357 h 1191357"/>
              <a:gd name="connsiteX4" fmla="*/ 867760 w 2022002"/>
              <a:gd name="connsiteY4" fmla="*/ 666701 h 1191357"/>
              <a:gd name="connsiteX5" fmla="*/ 17068 w 2022002"/>
              <a:gd name="connsiteY5" fmla="*/ 647963 h 1191357"/>
              <a:gd name="connsiteX6" fmla="*/ 43873 w 2022002"/>
              <a:gd name="connsiteY6" fmla="*/ 22072 h 1191357"/>
              <a:gd name="connsiteX0" fmla="*/ 43873 w 2022002"/>
              <a:gd name="connsiteY0" fmla="*/ 43678 h 1212963"/>
              <a:gd name="connsiteX1" fmla="*/ 1167562 w 2022002"/>
              <a:gd name="connsiteY1" fmla="*/ 84953 h 1212963"/>
              <a:gd name="connsiteX2" fmla="*/ 2022002 w 2022002"/>
              <a:gd name="connsiteY2" fmla="*/ 684560 h 1212963"/>
              <a:gd name="connsiteX3" fmla="*/ 1587287 w 2022002"/>
              <a:gd name="connsiteY3" fmla="*/ 1212963 h 1212963"/>
              <a:gd name="connsiteX4" fmla="*/ 867760 w 2022002"/>
              <a:gd name="connsiteY4" fmla="*/ 688307 h 1212963"/>
              <a:gd name="connsiteX5" fmla="*/ 17068 w 2022002"/>
              <a:gd name="connsiteY5" fmla="*/ 669569 h 1212963"/>
              <a:gd name="connsiteX6" fmla="*/ 43873 w 2022002"/>
              <a:gd name="connsiteY6" fmla="*/ 43678 h 121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2002" h="1212963">
                <a:moveTo>
                  <a:pt x="43873" y="43678"/>
                </a:moveTo>
                <a:cubicBezTo>
                  <a:pt x="293241" y="-18833"/>
                  <a:pt x="837874" y="-21861"/>
                  <a:pt x="1167562" y="84953"/>
                </a:cubicBezTo>
                <a:cubicBezTo>
                  <a:pt x="1497250" y="191767"/>
                  <a:pt x="1926908" y="532368"/>
                  <a:pt x="2022002" y="684560"/>
                </a:cubicBezTo>
                <a:cubicBezTo>
                  <a:pt x="1942471" y="881202"/>
                  <a:pt x="1762433" y="1074356"/>
                  <a:pt x="1587287" y="1212963"/>
                </a:cubicBezTo>
                <a:cubicBezTo>
                  <a:pt x="1408967" y="1135670"/>
                  <a:pt x="1129463" y="778873"/>
                  <a:pt x="867760" y="688307"/>
                </a:cubicBezTo>
                <a:cubicBezTo>
                  <a:pt x="606057" y="597741"/>
                  <a:pt x="211420" y="684923"/>
                  <a:pt x="17068" y="669569"/>
                </a:cubicBezTo>
                <a:cubicBezTo>
                  <a:pt x="-21709" y="511340"/>
                  <a:pt x="13580" y="249064"/>
                  <a:pt x="43873" y="43678"/>
                </a:cubicBezTo>
                <a:close/>
              </a:path>
            </a:pathLst>
          </a:custGeom>
          <a:solidFill>
            <a:srgbClr val="9452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45223E-C54F-C647-A676-D1B8934A22CA}"/>
              </a:ext>
            </a:extLst>
          </p:cNvPr>
          <p:cNvSpPr txBox="1"/>
          <p:nvPr/>
        </p:nvSpPr>
        <p:spPr>
          <a:xfrm rot="1069495">
            <a:off x="9181892" y="1097924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1AED4B5F-927E-A44B-9181-6AB249D481DB}"/>
              </a:ext>
            </a:extLst>
          </p:cNvPr>
          <p:cNvSpPr/>
          <p:nvPr/>
        </p:nvSpPr>
        <p:spPr>
          <a:xfrm rot="6327827">
            <a:off x="10113978" y="2448342"/>
            <a:ext cx="1224873" cy="716453"/>
          </a:xfrm>
          <a:custGeom>
            <a:avLst/>
            <a:gdLst>
              <a:gd name="connsiteX0" fmla="*/ 98574 w 2203279"/>
              <a:gd name="connsiteY0" fmla="*/ 9579 h 1060638"/>
              <a:gd name="connsiteX1" fmla="*/ 1522639 w 2203279"/>
              <a:gd name="connsiteY1" fmla="*/ 69540 h 1060638"/>
              <a:gd name="connsiteX2" fmla="*/ 2197197 w 2203279"/>
              <a:gd name="connsiteY2" fmla="*/ 549225 h 1060638"/>
              <a:gd name="connsiteX3" fmla="*/ 1807452 w 2203279"/>
              <a:gd name="connsiteY3" fmla="*/ 1058891 h 1060638"/>
              <a:gd name="connsiteX4" fmla="*/ 1012974 w 2203279"/>
              <a:gd name="connsiteY4" fmla="*/ 714117 h 1060638"/>
              <a:gd name="connsiteX5" fmla="*/ 83584 w 2203279"/>
              <a:gd name="connsiteY5" fmla="*/ 654156 h 1060638"/>
              <a:gd name="connsiteX6" fmla="*/ 113564 w 2203279"/>
              <a:gd name="connsiteY6" fmla="*/ 69540 h 1060638"/>
              <a:gd name="connsiteX7" fmla="*/ 98574 w 2203279"/>
              <a:gd name="connsiteY7" fmla="*/ 9579 h 1060638"/>
              <a:gd name="connsiteX0" fmla="*/ 89630 w 2179345"/>
              <a:gd name="connsiteY0" fmla="*/ 66680 h 1057778"/>
              <a:gd name="connsiteX1" fmla="*/ 1498705 w 2179345"/>
              <a:gd name="connsiteY1" fmla="*/ 66680 h 1057778"/>
              <a:gd name="connsiteX2" fmla="*/ 2173263 w 2179345"/>
              <a:gd name="connsiteY2" fmla="*/ 546365 h 1057778"/>
              <a:gd name="connsiteX3" fmla="*/ 1783518 w 2179345"/>
              <a:gd name="connsiteY3" fmla="*/ 1056031 h 1057778"/>
              <a:gd name="connsiteX4" fmla="*/ 989040 w 2179345"/>
              <a:gd name="connsiteY4" fmla="*/ 711257 h 1057778"/>
              <a:gd name="connsiteX5" fmla="*/ 59650 w 2179345"/>
              <a:gd name="connsiteY5" fmla="*/ 651296 h 1057778"/>
              <a:gd name="connsiteX6" fmla="*/ 89630 w 2179345"/>
              <a:gd name="connsiteY6" fmla="*/ 66680 h 1057778"/>
              <a:gd name="connsiteX0" fmla="*/ 87124 w 2180014"/>
              <a:gd name="connsiteY0" fmla="*/ 52669 h 1085042"/>
              <a:gd name="connsiteX1" fmla="*/ 1499374 w 2180014"/>
              <a:gd name="connsiteY1" fmla="*/ 93944 h 1085042"/>
              <a:gd name="connsiteX2" fmla="*/ 2173932 w 2180014"/>
              <a:gd name="connsiteY2" fmla="*/ 573629 h 1085042"/>
              <a:gd name="connsiteX3" fmla="*/ 1784187 w 2180014"/>
              <a:gd name="connsiteY3" fmla="*/ 1083295 h 1085042"/>
              <a:gd name="connsiteX4" fmla="*/ 989709 w 2180014"/>
              <a:gd name="connsiteY4" fmla="*/ 738521 h 1085042"/>
              <a:gd name="connsiteX5" fmla="*/ 60319 w 2180014"/>
              <a:gd name="connsiteY5" fmla="*/ 678560 h 1085042"/>
              <a:gd name="connsiteX6" fmla="*/ 87124 w 2180014"/>
              <a:gd name="connsiteY6" fmla="*/ 52669 h 1085042"/>
              <a:gd name="connsiteX0" fmla="*/ 163616 w 2256506"/>
              <a:gd name="connsiteY0" fmla="*/ 37485 h 1069858"/>
              <a:gd name="connsiteX1" fmla="*/ 1575866 w 2256506"/>
              <a:gd name="connsiteY1" fmla="*/ 78760 h 1069858"/>
              <a:gd name="connsiteX2" fmla="*/ 2250424 w 2256506"/>
              <a:gd name="connsiteY2" fmla="*/ 558445 h 1069858"/>
              <a:gd name="connsiteX3" fmla="*/ 1860679 w 2256506"/>
              <a:gd name="connsiteY3" fmla="*/ 1068111 h 1069858"/>
              <a:gd name="connsiteX4" fmla="*/ 1066201 w 2256506"/>
              <a:gd name="connsiteY4" fmla="*/ 723337 h 1069858"/>
              <a:gd name="connsiteX5" fmla="*/ 136811 w 2256506"/>
              <a:gd name="connsiteY5" fmla="*/ 663376 h 1069858"/>
              <a:gd name="connsiteX6" fmla="*/ 163616 w 2256506"/>
              <a:gd name="connsiteY6" fmla="*/ 37485 h 1069858"/>
              <a:gd name="connsiteX0" fmla="*/ 93226 w 2186116"/>
              <a:gd name="connsiteY0" fmla="*/ 37485 h 1069858"/>
              <a:gd name="connsiteX1" fmla="*/ 1505476 w 2186116"/>
              <a:gd name="connsiteY1" fmla="*/ 78760 h 1069858"/>
              <a:gd name="connsiteX2" fmla="*/ 2180034 w 2186116"/>
              <a:gd name="connsiteY2" fmla="*/ 558445 h 1069858"/>
              <a:gd name="connsiteX3" fmla="*/ 1790289 w 2186116"/>
              <a:gd name="connsiteY3" fmla="*/ 1068111 h 1069858"/>
              <a:gd name="connsiteX4" fmla="*/ 995811 w 2186116"/>
              <a:gd name="connsiteY4" fmla="*/ 723337 h 1069858"/>
              <a:gd name="connsiteX5" fmla="*/ 66421 w 2186116"/>
              <a:gd name="connsiteY5" fmla="*/ 663376 h 1069858"/>
              <a:gd name="connsiteX6" fmla="*/ 93226 w 2186116"/>
              <a:gd name="connsiteY6" fmla="*/ 37485 h 1069858"/>
              <a:gd name="connsiteX0" fmla="*/ 43873 w 2136763"/>
              <a:gd name="connsiteY0" fmla="*/ 37485 h 1069858"/>
              <a:gd name="connsiteX1" fmla="*/ 1456123 w 2136763"/>
              <a:gd name="connsiteY1" fmla="*/ 78760 h 1069858"/>
              <a:gd name="connsiteX2" fmla="*/ 2130681 w 2136763"/>
              <a:gd name="connsiteY2" fmla="*/ 558445 h 1069858"/>
              <a:gd name="connsiteX3" fmla="*/ 1740936 w 2136763"/>
              <a:gd name="connsiteY3" fmla="*/ 1068111 h 1069858"/>
              <a:gd name="connsiteX4" fmla="*/ 946458 w 2136763"/>
              <a:gd name="connsiteY4" fmla="*/ 723337 h 1069858"/>
              <a:gd name="connsiteX5" fmla="*/ 17068 w 2136763"/>
              <a:gd name="connsiteY5" fmla="*/ 663376 h 1069858"/>
              <a:gd name="connsiteX6" fmla="*/ 43873 w 2136763"/>
              <a:gd name="connsiteY6" fmla="*/ 37485 h 1069858"/>
              <a:gd name="connsiteX0" fmla="*/ 43873 w 2136763"/>
              <a:gd name="connsiteY0" fmla="*/ 37485 h 1069858"/>
              <a:gd name="connsiteX1" fmla="*/ 1456123 w 2136763"/>
              <a:gd name="connsiteY1" fmla="*/ 78760 h 1069858"/>
              <a:gd name="connsiteX2" fmla="*/ 2130681 w 2136763"/>
              <a:gd name="connsiteY2" fmla="*/ 558445 h 1069858"/>
              <a:gd name="connsiteX3" fmla="*/ 1740936 w 2136763"/>
              <a:gd name="connsiteY3" fmla="*/ 1068111 h 1069858"/>
              <a:gd name="connsiteX4" fmla="*/ 946458 w 2136763"/>
              <a:gd name="connsiteY4" fmla="*/ 723337 h 1069858"/>
              <a:gd name="connsiteX5" fmla="*/ 17068 w 2136763"/>
              <a:gd name="connsiteY5" fmla="*/ 663376 h 1069858"/>
              <a:gd name="connsiteX6" fmla="*/ 43873 w 2136763"/>
              <a:gd name="connsiteY6" fmla="*/ 37485 h 1069858"/>
              <a:gd name="connsiteX0" fmla="*/ 43873 w 2136763"/>
              <a:gd name="connsiteY0" fmla="*/ 37485 h 1069858"/>
              <a:gd name="connsiteX1" fmla="*/ 1456123 w 2136763"/>
              <a:gd name="connsiteY1" fmla="*/ 78760 h 1069858"/>
              <a:gd name="connsiteX2" fmla="*/ 2130681 w 2136763"/>
              <a:gd name="connsiteY2" fmla="*/ 558445 h 1069858"/>
              <a:gd name="connsiteX3" fmla="*/ 1740936 w 2136763"/>
              <a:gd name="connsiteY3" fmla="*/ 1068111 h 1069858"/>
              <a:gd name="connsiteX4" fmla="*/ 946458 w 2136763"/>
              <a:gd name="connsiteY4" fmla="*/ 723337 h 1069858"/>
              <a:gd name="connsiteX5" fmla="*/ 17068 w 2136763"/>
              <a:gd name="connsiteY5" fmla="*/ 663376 h 1069858"/>
              <a:gd name="connsiteX6" fmla="*/ 43873 w 2136763"/>
              <a:gd name="connsiteY6" fmla="*/ 37485 h 1069858"/>
              <a:gd name="connsiteX0" fmla="*/ 43873 w 2136763"/>
              <a:gd name="connsiteY0" fmla="*/ 37485 h 1069858"/>
              <a:gd name="connsiteX1" fmla="*/ 1456123 w 2136763"/>
              <a:gd name="connsiteY1" fmla="*/ 78760 h 1069858"/>
              <a:gd name="connsiteX2" fmla="*/ 2130681 w 2136763"/>
              <a:gd name="connsiteY2" fmla="*/ 558445 h 1069858"/>
              <a:gd name="connsiteX3" fmla="*/ 1740936 w 2136763"/>
              <a:gd name="connsiteY3" fmla="*/ 1068111 h 1069858"/>
              <a:gd name="connsiteX4" fmla="*/ 946458 w 2136763"/>
              <a:gd name="connsiteY4" fmla="*/ 723337 h 1069858"/>
              <a:gd name="connsiteX5" fmla="*/ 17068 w 2136763"/>
              <a:gd name="connsiteY5" fmla="*/ 663376 h 1069858"/>
              <a:gd name="connsiteX6" fmla="*/ 43873 w 2136763"/>
              <a:gd name="connsiteY6" fmla="*/ 37485 h 1069858"/>
              <a:gd name="connsiteX0" fmla="*/ 43873 w 2130681"/>
              <a:gd name="connsiteY0" fmla="*/ 37485 h 1069858"/>
              <a:gd name="connsiteX1" fmla="*/ 1456123 w 2130681"/>
              <a:gd name="connsiteY1" fmla="*/ 78760 h 1069858"/>
              <a:gd name="connsiteX2" fmla="*/ 2130681 w 2130681"/>
              <a:gd name="connsiteY2" fmla="*/ 558445 h 1069858"/>
              <a:gd name="connsiteX3" fmla="*/ 1740936 w 2130681"/>
              <a:gd name="connsiteY3" fmla="*/ 1068111 h 1069858"/>
              <a:gd name="connsiteX4" fmla="*/ 946458 w 2130681"/>
              <a:gd name="connsiteY4" fmla="*/ 723337 h 1069858"/>
              <a:gd name="connsiteX5" fmla="*/ 17068 w 2130681"/>
              <a:gd name="connsiteY5" fmla="*/ 663376 h 1069858"/>
              <a:gd name="connsiteX6" fmla="*/ 43873 w 2130681"/>
              <a:gd name="connsiteY6" fmla="*/ 37485 h 1069858"/>
              <a:gd name="connsiteX0" fmla="*/ 43873 w 2130681"/>
              <a:gd name="connsiteY0" fmla="*/ 37485 h 1069858"/>
              <a:gd name="connsiteX1" fmla="*/ 1456123 w 2130681"/>
              <a:gd name="connsiteY1" fmla="*/ 78760 h 1069858"/>
              <a:gd name="connsiteX2" fmla="*/ 2130681 w 2130681"/>
              <a:gd name="connsiteY2" fmla="*/ 558445 h 1069858"/>
              <a:gd name="connsiteX3" fmla="*/ 1740936 w 2130681"/>
              <a:gd name="connsiteY3" fmla="*/ 1068111 h 1069858"/>
              <a:gd name="connsiteX4" fmla="*/ 946458 w 2130681"/>
              <a:gd name="connsiteY4" fmla="*/ 723337 h 1069858"/>
              <a:gd name="connsiteX5" fmla="*/ 17068 w 2130681"/>
              <a:gd name="connsiteY5" fmla="*/ 663376 h 1069858"/>
              <a:gd name="connsiteX6" fmla="*/ 43873 w 2130681"/>
              <a:gd name="connsiteY6" fmla="*/ 37485 h 1069858"/>
              <a:gd name="connsiteX0" fmla="*/ 43873 w 2130681"/>
              <a:gd name="connsiteY0" fmla="*/ 37485 h 1069858"/>
              <a:gd name="connsiteX1" fmla="*/ 1456123 w 2130681"/>
              <a:gd name="connsiteY1" fmla="*/ 78760 h 1069858"/>
              <a:gd name="connsiteX2" fmla="*/ 2130681 w 2130681"/>
              <a:gd name="connsiteY2" fmla="*/ 558445 h 1069858"/>
              <a:gd name="connsiteX3" fmla="*/ 1740936 w 2130681"/>
              <a:gd name="connsiteY3" fmla="*/ 1068111 h 1069858"/>
              <a:gd name="connsiteX4" fmla="*/ 946458 w 2130681"/>
              <a:gd name="connsiteY4" fmla="*/ 723337 h 1069858"/>
              <a:gd name="connsiteX5" fmla="*/ 17068 w 2130681"/>
              <a:gd name="connsiteY5" fmla="*/ 663376 h 1069858"/>
              <a:gd name="connsiteX6" fmla="*/ 43873 w 2130681"/>
              <a:gd name="connsiteY6" fmla="*/ 37485 h 1069858"/>
              <a:gd name="connsiteX0" fmla="*/ 43873 w 2130681"/>
              <a:gd name="connsiteY0" fmla="*/ 37485 h 1068111"/>
              <a:gd name="connsiteX1" fmla="*/ 1456123 w 2130681"/>
              <a:gd name="connsiteY1" fmla="*/ 78760 h 1068111"/>
              <a:gd name="connsiteX2" fmla="*/ 2130681 w 2130681"/>
              <a:gd name="connsiteY2" fmla="*/ 558445 h 1068111"/>
              <a:gd name="connsiteX3" fmla="*/ 1740936 w 2130681"/>
              <a:gd name="connsiteY3" fmla="*/ 1068111 h 1068111"/>
              <a:gd name="connsiteX4" fmla="*/ 946458 w 2130681"/>
              <a:gd name="connsiteY4" fmla="*/ 723337 h 1068111"/>
              <a:gd name="connsiteX5" fmla="*/ 17068 w 2130681"/>
              <a:gd name="connsiteY5" fmla="*/ 663376 h 1068111"/>
              <a:gd name="connsiteX6" fmla="*/ 43873 w 2130681"/>
              <a:gd name="connsiteY6" fmla="*/ 37485 h 1068111"/>
              <a:gd name="connsiteX0" fmla="*/ 43873 w 2130681"/>
              <a:gd name="connsiteY0" fmla="*/ 37485 h 1206770"/>
              <a:gd name="connsiteX1" fmla="*/ 1456123 w 2130681"/>
              <a:gd name="connsiteY1" fmla="*/ 78760 h 1206770"/>
              <a:gd name="connsiteX2" fmla="*/ 2130681 w 2130681"/>
              <a:gd name="connsiteY2" fmla="*/ 558445 h 1206770"/>
              <a:gd name="connsiteX3" fmla="*/ 1587287 w 2130681"/>
              <a:gd name="connsiteY3" fmla="*/ 1206770 h 1206770"/>
              <a:gd name="connsiteX4" fmla="*/ 946458 w 2130681"/>
              <a:gd name="connsiteY4" fmla="*/ 723337 h 1206770"/>
              <a:gd name="connsiteX5" fmla="*/ 17068 w 2130681"/>
              <a:gd name="connsiteY5" fmla="*/ 663376 h 1206770"/>
              <a:gd name="connsiteX6" fmla="*/ 43873 w 2130681"/>
              <a:gd name="connsiteY6" fmla="*/ 37485 h 1206770"/>
              <a:gd name="connsiteX0" fmla="*/ 43873 w 2130681"/>
              <a:gd name="connsiteY0" fmla="*/ 19606 h 1188891"/>
              <a:gd name="connsiteX1" fmla="*/ 1366182 w 2130681"/>
              <a:gd name="connsiteY1" fmla="*/ 143327 h 1188891"/>
              <a:gd name="connsiteX2" fmla="*/ 2130681 w 2130681"/>
              <a:gd name="connsiteY2" fmla="*/ 540566 h 1188891"/>
              <a:gd name="connsiteX3" fmla="*/ 1587287 w 2130681"/>
              <a:gd name="connsiteY3" fmla="*/ 1188891 h 1188891"/>
              <a:gd name="connsiteX4" fmla="*/ 946458 w 2130681"/>
              <a:gd name="connsiteY4" fmla="*/ 705458 h 1188891"/>
              <a:gd name="connsiteX5" fmla="*/ 17068 w 2130681"/>
              <a:gd name="connsiteY5" fmla="*/ 645497 h 1188891"/>
              <a:gd name="connsiteX6" fmla="*/ 43873 w 2130681"/>
              <a:gd name="connsiteY6" fmla="*/ 19606 h 1188891"/>
              <a:gd name="connsiteX0" fmla="*/ 43873 w 2022002"/>
              <a:gd name="connsiteY0" fmla="*/ 22072 h 1191357"/>
              <a:gd name="connsiteX1" fmla="*/ 1366182 w 2022002"/>
              <a:gd name="connsiteY1" fmla="*/ 145793 h 1191357"/>
              <a:gd name="connsiteX2" fmla="*/ 2022002 w 2022002"/>
              <a:gd name="connsiteY2" fmla="*/ 662954 h 1191357"/>
              <a:gd name="connsiteX3" fmla="*/ 1587287 w 2022002"/>
              <a:gd name="connsiteY3" fmla="*/ 1191357 h 1191357"/>
              <a:gd name="connsiteX4" fmla="*/ 946458 w 2022002"/>
              <a:gd name="connsiteY4" fmla="*/ 707924 h 1191357"/>
              <a:gd name="connsiteX5" fmla="*/ 17068 w 2022002"/>
              <a:gd name="connsiteY5" fmla="*/ 647963 h 1191357"/>
              <a:gd name="connsiteX6" fmla="*/ 43873 w 2022002"/>
              <a:gd name="connsiteY6" fmla="*/ 22072 h 1191357"/>
              <a:gd name="connsiteX0" fmla="*/ 43873 w 2022002"/>
              <a:gd name="connsiteY0" fmla="*/ 22072 h 1191357"/>
              <a:gd name="connsiteX1" fmla="*/ 1366182 w 2022002"/>
              <a:gd name="connsiteY1" fmla="*/ 145793 h 1191357"/>
              <a:gd name="connsiteX2" fmla="*/ 2022002 w 2022002"/>
              <a:gd name="connsiteY2" fmla="*/ 662954 h 1191357"/>
              <a:gd name="connsiteX3" fmla="*/ 1587287 w 2022002"/>
              <a:gd name="connsiteY3" fmla="*/ 1191357 h 1191357"/>
              <a:gd name="connsiteX4" fmla="*/ 867760 w 2022002"/>
              <a:gd name="connsiteY4" fmla="*/ 666701 h 1191357"/>
              <a:gd name="connsiteX5" fmla="*/ 17068 w 2022002"/>
              <a:gd name="connsiteY5" fmla="*/ 647963 h 1191357"/>
              <a:gd name="connsiteX6" fmla="*/ 43873 w 2022002"/>
              <a:gd name="connsiteY6" fmla="*/ 22072 h 1191357"/>
              <a:gd name="connsiteX0" fmla="*/ 43873 w 2022002"/>
              <a:gd name="connsiteY0" fmla="*/ 43678 h 1212963"/>
              <a:gd name="connsiteX1" fmla="*/ 1167562 w 2022002"/>
              <a:gd name="connsiteY1" fmla="*/ 84953 h 1212963"/>
              <a:gd name="connsiteX2" fmla="*/ 2022002 w 2022002"/>
              <a:gd name="connsiteY2" fmla="*/ 684560 h 1212963"/>
              <a:gd name="connsiteX3" fmla="*/ 1587287 w 2022002"/>
              <a:gd name="connsiteY3" fmla="*/ 1212963 h 1212963"/>
              <a:gd name="connsiteX4" fmla="*/ 867760 w 2022002"/>
              <a:gd name="connsiteY4" fmla="*/ 688307 h 1212963"/>
              <a:gd name="connsiteX5" fmla="*/ 17068 w 2022002"/>
              <a:gd name="connsiteY5" fmla="*/ 669569 h 1212963"/>
              <a:gd name="connsiteX6" fmla="*/ 43873 w 2022002"/>
              <a:gd name="connsiteY6" fmla="*/ 43678 h 1212963"/>
              <a:gd name="connsiteX0" fmla="*/ 2213 w 1980342"/>
              <a:gd name="connsiteY0" fmla="*/ 43678 h 1212963"/>
              <a:gd name="connsiteX1" fmla="*/ 1125902 w 1980342"/>
              <a:gd name="connsiteY1" fmla="*/ 84953 h 1212963"/>
              <a:gd name="connsiteX2" fmla="*/ 1980342 w 1980342"/>
              <a:gd name="connsiteY2" fmla="*/ 684560 h 1212963"/>
              <a:gd name="connsiteX3" fmla="*/ 1545627 w 1980342"/>
              <a:gd name="connsiteY3" fmla="*/ 1212963 h 1212963"/>
              <a:gd name="connsiteX4" fmla="*/ 826100 w 1980342"/>
              <a:gd name="connsiteY4" fmla="*/ 688307 h 1212963"/>
              <a:gd name="connsiteX5" fmla="*/ 300870 w 1980342"/>
              <a:gd name="connsiteY5" fmla="*/ 777835 h 1212963"/>
              <a:gd name="connsiteX6" fmla="*/ 2213 w 1980342"/>
              <a:gd name="connsiteY6" fmla="*/ 43678 h 1212963"/>
              <a:gd name="connsiteX0" fmla="*/ 2213 w 1980342"/>
              <a:gd name="connsiteY0" fmla="*/ 43678 h 1049831"/>
              <a:gd name="connsiteX1" fmla="*/ 1125902 w 1980342"/>
              <a:gd name="connsiteY1" fmla="*/ 84953 h 1049831"/>
              <a:gd name="connsiteX2" fmla="*/ 1980342 w 1980342"/>
              <a:gd name="connsiteY2" fmla="*/ 684560 h 1049831"/>
              <a:gd name="connsiteX3" fmla="*/ 1123331 w 1980342"/>
              <a:gd name="connsiteY3" fmla="*/ 1049831 h 1049831"/>
              <a:gd name="connsiteX4" fmla="*/ 826100 w 1980342"/>
              <a:gd name="connsiteY4" fmla="*/ 688307 h 1049831"/>
              <a:gd name="connsiteX5" fmla="*/ 300870 w 1980342"/>
              <a:gd name="connsiteY5" fmla="*/ 777835 h 1049831"/>
              <a:gd name="connsiteX6" fmla="*/ 2213 w 1980342"/>
              <a:gd name="connsiteY6" fmla="*/ 43678 h 1049831"/>
              <a:gd name="connsiteX0" fmla="*/ 11656 w 1733571"/>
              <a:gd name="connsiteY0" fmla="*/ 31116 h 1080930"/>
              <a:gd name="connsiteX1" fmla="*/ 879131 w 1733571"/>
              <a:gd name="connsiteY1" fmla="*/ 116052 h 1080930"/>
              <a:gd name="connsiteX2" fmla="*/ 1733571 w 1733571"/>
              <a:gd name="connsiteY2" fmla="*/ 715659 h 1080930"/>
              <a:gd name="connsiteX3" fmla="*/ 876560 w 1733571"/>
              <a:gd name="connsiteY3" fmla="*/ 1080930 h 1080930"/>
              <a:gd name="connsiteX4" fmla="*/ 579329 w 1733571"/>
              <a:gd name="connsiteY4" fmla="*/ 719406 h 1080930"/>
              <a:gd name="connsiteX5" fmla="*/ 54099 w 1733571"/>
              <a:gd name="connsiteY5" fmla="*/ 808934 h 1080930"/>
              <a:gd name="connsiteX6" fmla="*/ 11656 w 1733571"/>
              <a:gd name="connsiteY6" fmla="*/ 31116 h 1080930"/>
              <a:gd name="connsiteX0" fmla="*/ 11656 w 1376053"/>
              <a:gd name="connsiteY0" fmla="*/ 21285 h 1071099"/>
              <a:gd name="connsiteX1" fmla="*/ 879131 w 1376053"/>
              <a:gd name="connsiteY1" fmla="*/ 106221 h 1071099"/>
              <a:gd name="connsiteX2" fmla="*/ 1376053 w 1376053"/>
              <a:gd name="connsiteY2" fmla="*/ 369244 h 1071099"/>
              <a:gd name="connsiteX3" fmla="*/ 876560 w 1376053"/>
              <a:gd name="connsiteY3" fmla="*/ 1071099 h 1071099"/>
              <a:gd name="connsiteX4" fmla="*/ 579329 w 1376053"/>
              <a:gd name="connsiteY4" fmla="*/ 709575 h 1071099"/>
              <a:gd name="connsiteX5" fmla="*/ 54099 w 1376053"/>
              <a:gd name="connsiteY5" fmla="*/ 799103 h 1071099"/>
              <a:gd name="connsiteX6" fmla="*/ 11656 w 1376053"/>
              <a:gd name="connsiteY6" fmla="*/ 21285 h 1071099"/>
              <a:gd name="connsiteX0" fmla="*/ 11656 w 1376053"/>
              <a:gd name="connsiteY0" fmla="*/ 21285 h 1012686"/>
              <a:gd name="connsiteX1" fmla="*/ 879131 w 1376053"/>
              <a:gd name="connsiteY1" fmla="*/ 106221 h 1012686"/>
              <a:gd name="connsiteX2" fmla="*/ 1376053 w 1376053"/>
              <a:gd name="connsiteY2" fmla="*/ 369244 h 1012686"/>
              <a:gd name="connsiteX3" fmla="*/ 1031486 w 1376053"/>
              <a:gd name="connsiteY3" fmla="*/ 1012686 h 1012686"/>
              <a:gd name="connsiteX4" fmla="*/ 579329 w 1376053"/>
              <a:gd name="connsiteY4" fmla="*/ 709575 h 1012686"/>
              <a:gd name="connsiteX5" fmla="*/ 54099 w 1376053"/>
              <a:gd name="connsiteY5" fmla="*/ 799103 h 1012686"/>
              <a:gd name="connsiteX6" fmla="*/ 11656 w 1376053"/>
              <a:gd name="connsiteY6" fmla="*/ 21285 h 1012686"/>
              <a:gd name="connsiteX0" fmla="*/ 11656 w 1275691"/>
              <a:gd name="connsiteY0" fmla="*/ 22643 h 1014044"/>
              <a:gd name="connsiteX1" fmla="*/ 879131 w 1275691"/>
              <a:gd name="connsiteY1" fmla="*/ 107579 h 1014044"/>
              <a:gd name="connsiteX2" fmla="*/ 1275691 w 1275691"/>
              <a:gd name="connsiteY2" fmla="*/ 429474 h 1014044"/>
              <a:gd name="connsiteX3" fmla="*/ 1031486 w 1275691"/>
              <a:gd name="connsiteY3" fmla="*/ 1014044 h 1014044"/>
              <a:gd name="connsiteX4" fmla="*/ 579329 w 1275691"/>
              <a:gd name="connsiteY4" fmla="*/ 710933 h 1014044"/>
              <a:gd name="connsiteX5" fmla="*/ 54099 w 1275691"/>
              <a:gd name="connsiteY5" fmla="*/ 800461 h 1014044"/>
              <a:gd name="connsiteX6" fmla="*/ 11656 w 1275691"/>
              <a:gd name="connsiteY6" fmla="*/ 22643 h 1014044"/>
              <a:gd name="connsiteX0" fmla="*/ 11656 w 1275691"/>
              <a:gd name="connsiteY0" fmla="*/ 22643 h 894009"/>
              <a:gd name="connsiteX1" fmla="*/ 879131 w 1275691"/>
              <a:gd name="connsiteY1" fmla="*/ 107579 h 894009"/>
              <a:gd name="connsiteX2" fmla="*/ 1275691 w 1275691"/>
              <a:gd name="connsiteY2" fmla="*/ 429474 h 894009"/>
              <a:gd name="connsiteX3" fmla="*/ 959396 w 1275691"/>
              <a:gd name="connsiteY3" fmla="*/ 894009 h 894009"/>
              <a:gd name="connsiteX4" fmla="*/ 579329 w 1275691"/>
              <a:gd name="connsiteY4" fmla="*/ 710933 h 894009"/>
              <a:gd name="connsiteX5" fmla="*/ 54099 w 1275691"/>
              <a:gd name="connsiteY5" fmla="*/ 800461 h 894009"/>
              <a:gd name="connsiteX6" fmla="*/ 11656 w 1275691"/>
              <a:gd name="connsiteY6" fmla="*/ 22643 h 894009"/>
              <a:gd name="connsiteX0" fmla="*/ 11656 w 1275691"/>
              <a:gd name="connsiteY0" fmla="*/ 22643 h 894009"/>
              <a:gd name="connsiteX1" fmla="*/ 879131 w 1275691"/>
              <a:gd name="connsiteY1" fmla="*/ 107579 h 894009"/>
              <a:gd name="connsiteX2" fmla="*/ 1275691 w 1275691"/>
              <a:gd name="connsiteY2" fmla="*/ 429474 h 894009"/>
              <a:gd name="connsiteX3" fmla="*/ 959396 w 1275691"/>
              <a:gd name="connsiteY3" fmla="*/ 894009 h 894009"/>
              <a:gd name="connsiteX4" fmla="*/ 579329 w 1275691"/>
              <a:gd name="connsiteY4" fmla="*/ 710933 h 894009"/>
              <a:gd name="connsiteX5" fmla="*/ 54099 w 1275691"/>
              <a:gd name="connsiteY5" fmla="*/ 800461 h 894009"/>
              <a:gd name="connsiteX6" fmla="*/ 11656 w 1275691"/>
              <a:gd name="connsiteY6" fmla="*/ 22643 h 894009"/>
              <a:gd name="connsiteX0" fmla="*/ 11656 w 1253562"/>
              <a:gd name="connsiteY0" fmla="*/ 24187 h 895553"/>
              <a:gd name="connsiteX1" fmla="*/ 879131 w 1253562"/>
              <a:gd name="connsiteY1" fmla="*/ 109123 h 895553"/>
              <a:gd name="connsiteX2" fmla="*/ 1253562 w 1253562"/>
              <a:gd name="connsiteY2" fmla="*/ 491577 h 895553"/>
              <a:gd name="connsiteX3" fmla="*/ 959396 w 1253562"/>
              <a:gd name="connsiteY3" fmla="*/ 895553 h 895553"/>
              <a:gd name="connsiteX4" fmla="*/ 579329 w 1253562"/>
              <a:gd name="connsiteY4" fmla="*/ 712477 h 895553"/>
              <a:gd name="connsiteX5" fmla="*/ 54099 w 1253562"/>
              <a:gd name="connsiteY5" fmla="*/ 802005 h 895553"/>
              <a:gd name="connsiteX6" fmla="*/ 11656 w 1253562"/>
              <a:gd name="connsiteY6" fmla="*/ 24187 h 895553"/>
              <a:gd name="connsiteX0" fmla="*/ 11656 w 1253562"/>
              <a:gd name="connsiteY0" fmla="*/ 24187 h 895553"/>
              <a:gd name="connsiteX1" fmla="*/ 879131 w 1253562"/>
              <a:gd name="connsiteY1" fmla="*/ 109123 h 895553"/>
              <a:gd name="connsiteX2" fmla="*/ 1253562 w 1253562"/>
              <a:gd name="connsiteY2" fmla="*/ 491577 h 895553"/>
              <a:gd name="connsiteX3" fmla="*/ 959396 w 1253562"/>
              <a:gd name="connsiteY3" fmla="*/ 895553 h 895553"/>
              <a:gd name="connsiteX4" fmla="*/ 579329 w 1253562"/>
              <a:gd name="connsiteY4" fmla="*/ 712477 h 895553"/>
              <a:gd name="connsiteX5" fmla="*/ 54099 w 1253562"/>
              <a:gd name="connsiteY5" fmla="*/ 802005 h 895553"/>
              <a:gd name="connsiteX6" fmla="*/ 11656 w 1253562"/>
              <a:gd name="connsiteY6" fmla="*/ 24187 h 895553"/>
              <a:gd name="connsiteX0" fmla="*/ 17895 w 1235427"/>
              <a:gd name="connsiteY0" fmla="*/ 203595 h 790081"/>
              <a:gd name="connsiteX1" fmla="*/ 860996 w 1235427"/>
              <a:gd name="connsiteY1" fmla="*/ 3651 h 790081"/>
              <a:gd name="connsiteX2" fmla="*/ 1235427 w 1235427"/>
              <a:gd name="connsiteY2" fmla="*/ 386105 h 790081"/>
              <a:gd name="connsiteX3" fmla="*/ 941261 w 1235427"/>
              <a:gd name="connsiteY3" fmla="*/ 790081 h 790081"/>
              <a:gd name="connsiteX4" fmla="*/ 561194 w 1235427"/>
              <a:gd name="connsiteY4" fmla="*/ 607005 h 790081"/>
              <a:gd name="connsiteX5" fmla="*/ 35964 w 1235427"/>
              <a:gd name="connsiteY5" fmla="*/ 696533 h 790081"/>
              <a:gd name="connsiteX6" fmla="*/ 17895 w 1235427"/>
              <a:gd name="connsiteY6" fmla="*/ 203595 h 790081"/>
              <a:gd name="connsiteX0" fmla="*/ 17895 w 1235427"/>
              <a:gd name="connsiteY0" fmla="*/ 203595 h 790081"/>
              <a:gd name="connsiteX1" fmla="*/ 860996 w 1235427"/>
              <a:gd name="connsiteY1" fmla="*/ 3651 h 790081"/>
              <a:gd name="connsiteX2" fmla="*/ 1235427 w 1235427"/>
              <a:gd name="connsiteY2" fmla="*/ 386105 h 790081"/>
              <a:gd name="connsiteX3" fmla="*/ 941261 w 1235427"/>
              <a:gd name="connsiteY3" fmla="*/ 790081 h 790081"/>
              <a:gd name="connsiteX4" fmla="*/ 622825 w 1235427"/>
              <a:gd name="connsiteY4" fmla="*/ 562737 h 790081"/>
              <a:gd name="connsiteX5" fmla="*/ 35964 w 1235427"/>
              <a:gd name="connsiteY5" fmla="*/ 696533 h 790081"/>
              <a:gd name="connsiteX6" fmla="*/ 17895 w 1235427"/>
              <a:gd name="connsiteY6" fmla="*/ 203595 h 790081"/>
              <a:gd name="connsiteX0" fmla="*/ 3919 w 1221451"/>
              <a:gd name="connsiteY0" fmla="*/ 203595 h 790081"/>
              <a:gd name="connsiteX1" fmla="*/ 847020 w 1221451"/>
              <a:gd name="connsiteY1" fmla="*/ 3651 h 790081"/>
              <a:gd name="connsiteX2" fmla="*/ 1221451 w 1221451"/>
              <a:gd name="connsiteY2" fmla="*/ 386105 h 790081"/>
              <a:gd name="connsiteX3" fmla="*/ 927285 w 1221451"/>
              <a:gd name="connsiteY3" fmla="*/ 790081 h 790081"/>
              <a:gd name="connsiteX4" fmla="*/ 608849 w 1221451"/>
              <a:gd name="connsiteY4" fmla="*/ 562737 h 790081"/>
              <a:gd name="connsiteX5" fmla="*/ 166464 w 1221451"/>
              <a:gd name="connsiteY5" fmla="*/ 656565 h 790081"/>
              <a:gd name="connsiteX6" fmla="*/ 3919 w 1221451"/>
              <a:gd name="connsiteY6" fmla="*/ 203595 h 790081"/>
              <a:gd name="connsiteX0" fmla="*/ 3919 w 1221451"/>
              <a:gd name="connsiteY0" fmla="*/ 129330 h 715816"/>
              <a:gd name="connsiteX1" fmla="*/ 738397 w 1221451"/>
              <a:gd name="connsiteY1" fmla="*/ 6041 h 715816"/>
              <a:gd name="connsiteX2" fmla="*/ 1221451 w 1221451"/>
              <a:gd name="connsiteY2" fmla="*/ 311840 h 715816"/>
              <a:gd name="connsiteX3" fmla="*/ 927285 w 1221451"/>
              <a:gd name="connsiteY3" fmla="*/ 715816 h 715816"/>
              <a:gd name="connsiteX4" fmla="*/ 608849 w 1221451"/>
              <a:gd name="connsiteY4" fmla="*/ 488472 h 715816"/>
              <a:gd name="connsiteX5" fmla="*/ 166464 w 1221451"/>
              <a:gd name="connsiteY5" fmla="*/ 582300 h 715816"/>
              <a:gd name="connsiteX6" fmla="*/ 3919 w 1221451"/>
              <a:gd name="connsiteY6" fmla="*/ 129330 h 715816"/>
              <a:gd name="connsiteX0" fmla="*/ 3919 w 1224873"/>
              <a:gd name="connsiteY0" fmla="*/ 129967 h 716453"/>
              <a:gd name="connsiteX1" fmla="*/ 738397 w 1224873"/>
              <a:gd name="connsiteY1" fmla="*/ 6678 h 716453"/>
              <a:gd name="connsiteX2" fmla="*/ 1224873 w 1224873"/>
              <a:gd name="connsiteY2" fmla="*/ 324846 h 716453"/>
              <a:gd name="connsiteX3" fmla="*/ 927285 w 1224873"/>
              <a:gd name="connsiteY3" fmla="*/ 716453 h 716453"/>
              <a:gd name="connsiteX4" fmla="*/ 608849 w 1224873"/>
              <a:gd name="connsiteY4" fmla="*/ 489109 h 716453"/>
              <a:gd name="connsiteX5" fmla="*/ 166464 w 1224873"/>
              <a:gd name="connsiteY5" fmla="*/ 582937 h 716453"/>
              <a:gd name="connsiteX6" fmla="*/ 3919 w 1224873"/>
              <a:gd name="connsiteY6" fmla="*/ 129967 h 716453"/>
              <a:gd name="connsiteX0" fmla="*/ 3919 w 1224873"/>
              <a:gd name="connsiteY0" fmla="*/ 129967 h 716453"/>
              <a:gd name="connsiteX1" fmla="*/ 738397 w 1224873"/>
              <a:gd name="connsiteY1" fmla="*/ 6678 h 716453"/>
              <a:gd name="connsiteX2" fmla="*/ 1224873 w 1224873"/>
              <a:gd name="connsiteY2" fmla="*/ 324846 h 716453"/>
              <a:gd name="connsiteX3" fmla="*/ 927285 w 1224873"/>
              <a:gd name="connsiteY3" fmla="*/ 716453 h 716453"/>
              <a:gd name="connsiteX4" fmla="*/ 608849 w 1224873"/>
              <a:gd name="connsiteY4" fmla="*/ 489109 h 716453"/>
              <a:gd name="connsiteX5" fmla="*/ 166464 w 1224873"/>
              <a:gd name="connsiteY5" fmla="*/ 582937 h 716453"/>
              <a:gd name="connsiteX6" fmla="*/ 3919 w 1224873"/>
              <a:gd name="connsiteY6" fmla="*/ 129967 h 716453"/>
              <a:gd name="connsiteX0" fmla="*/ 3919 w 1224873"/>
              <a:gd name="connsiteY0" fmla="*/ 129967 h 716453"/>
              <a:gd name="connsiteX1" fmla="*/ 738397 w 1224873"/>
              <a:gd name="connsiteY1" fmla="*/ 6678 h 716453"/>
              <a:gd name="connsiteX2" fmla="*/ 1224873 w 1224873"/>
              <a:gd name="connsiteY2" fmla="*/ 324846 h 716453"/>
              <a:gd name="connsiteX3" fmla="*/ 927285 w 1224873"/>
              <a:gd name="connsiteY3" fmla="*/ 716453 h 716453"/>
              <a:gd name="connsiteX4" fmla="*/ 608849 w 1224873"/>
              <a:gd name="connsiteY4" fmla="*/ 489109 h 716453"/>
              <a:gd name="connsiteX5" fmla="*/ 166464 w 1224873"/>
              <a:gd name="connsiteY5" fmla="*/ 582937 h 716453"/>
              <a:gd name="connsiteX6" fmla="*/ 3919 w 1224873"/>
              <a:gd name="connsiteY6" fmla="*/ 129967 h 716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4873" h="716453">
                <a:moveTo>
                  <a:pt x="3919" y="129967"/>
                </a:moveTo>
                <a:cubicBezTo>
                  <a:pt x="253287" y="67456"/>
                  <a:pt x="534905" y="-25802"/>
                  <a:pt x="738397" y="6678"/>
                </a:cubicBezTo>
                <a:cubicBezTo>
                  <a:pt x="941889" y="39158"/>
                  <a:pt x="1101269" y="196094"/>
                  <a:pt x="1224873" y="324846"/>
                </a:cubicBezTo>
                <a:cubicBezTo>
                  <a:pt x="1078622" y="436748"/>
                  <a:pt x="1032754" y="530542"/>
                  <a:pt x="927285" y="716453"/>
                </a:cubicBezTo>
                <a:cubicBezTo>
                  <a:pt x="758032" y="601657"/>
                  <a:pt x="735652" y="511362"/>
                  <a:pt x="608849" y="489109"/>
                </a:cubicBezTo>
                <a:cubicBezTo>
                  <a:pt x="482046" y="466856"/>
                  <a:pt x="360816" y="598291"/>
                  <a:pt x="166464" y="582937"/>
                </a:cubicBezTo>
                <a:cubicBezTo>
                  <a:pt x="127687" y="424708"/>
                  <a:pt x="-26374" y="335353"/>
                  <a:pt x="3919" y="129967"/>
                </a:cubicBezTo>
                <a:close/>
              </a:path>
            </a:pathLst>
          </a:cu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706A60-DF4B-694D-BCAD-05F768F9C5B1}"/>
              </a:ext>
            </a:extLst>
          </p:cNvPr>
          <p:cNvSpPr txBox="1"/>
          <p:nvPr/>
        </p:nvSpPr>
        <p:spPr>
          <a:xfrm rot="19096271">
            <a:off x="10502851" y="2720014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F9ECA0FA-8C5A-0E4A-9DDD-02A75772D00A}"/>
              </a:ext>
            </a:extLst>
          </p:cNvPr>
          <p:cNvSpPr/>
          <p:nvPr/>
        </p:nvSpPr>
        <p:spPr>
          <a:xfrm rot="17976267">
            <a:off x="8491018" y="2613146"/>
            <a:ext cx="1665093" cy="1658976"/>
          </a:xfrm>
          <a:custGeom>
            <a:avLst/>
            <a:gdLst>
              <a:gd name="connsiteX0" fmla="*/ 98574 w 2203279"/>
              <a:gd name="connsiteY0" fmla="*/ 9579 h 1060638"/>
              <a:gd name="connsiteX1" fmla="*/ 1522639 w 2203279"/>
              <a:gd name="connsiteY1" fmla="*/ 69540 h 1060638"/>
              <a:gd name="connsiteX2" fmla="*/ 2197197 w 2203279"/>
              <a:gd name="connsiteY2" fmla="*/ 549225 h 1060638"/>
              <a:gd name="connsiteX3" fmla="*/ 1807452 w 2203279"/>
              <a:gd name="connsiteY3" fmla="*/ 1058891 h 1060638"/>
              <a:gd name="connsiteX4" fmla="*/ 1012974 w 2203279"/>
              <a:gd name="connsiteY4" fmla="*/ 714117 h 1060638"/>
              <a:gd name="connsiteX5" fmla="*/ 83584 w 2203279"/>
              <a:gd name="connsiteY5" fmla="*/ 654156 h 1060638"/>
              <a:gd name="connsiteX6" fmla="*/ 113564 w 2203279"/>
              <a:gd name="connsiteY6" fmla="*/ 69540 h 1060638"/>
              <a:gd name="connsiteX7" fmla="*/ 98574 w 2203279"/>
              <a:gd name="connsiteY7" fmla="*/ 9579 h 1060638"/>
              <a:gd name="connsiteX0" fmla="*/ 98574 w 2199041"/>
              <a:gd name="connsiteY0" fmla="*/ 9579 h 1063549"/>
              <a:gd name="connsiteX1" fmla="*/ 1522639 w 2199041"/>
              <a:gd name="connsiteY1" fmla="*/ 69540 h 1063549"/>
              <a:gd name="connsiteX2" fmla="*/ 2192881 w 2199041"/>
              <a:gd name="connsiteY2" fmla="*/ 431316 h 1063549"/>
              <a:gd name="connsiteX3" fmla="*/ 1807452 w 2199041"/>
              <a:gd name="connsiteY3" fmla="*/ 1058891 h 1063549"/>
              <a:gd name="connsiteX4" fmla="*/ 1012974 w 2199041"/>
              <a:gd name="connsiteY4" fmla="*/ 714117 h 1063549"/>
              <a:gd name="connsiteX5" fmla="*/ 83584 w 2199041"/>
              <a:gd name="connsiteY5" fmla="*/ 654156 h 1063549"/>
              <a:gd name="connsiteX6" fmla="*/ 113564 w 2199041"/>
              <a:gd name="connsiteY6" fmla="*/ 69540 h 1063549"/>
              <a:gd name="connsiteX7" fmla="*/ 98574 w 2199041"/>
              <a:gd name="connsiteY7" fmla="*/ 9579 h 1063549"/>
              <a:gd name="connsiteX0" fmla="*/ 98574 w 2199041"/>
              <a:gd name="connsiteY0" fmla="*/ 9579 h 1063549"/>
              <a:gd name="connsiteX1" fmla="*/ 1522639 w 2199041"/>
              <a:gd name="connsiteY1" fmla="*/ 69540 h 1063549"/>
              <a:gd name="connsiteX2" fmla="*/ 2192881 w 2199041"/>
              <a:gd name="connsiteY2" fmla="*/ 431316 h 1063549"/>
              <a:gd name="connsiteX3" fmla="*/ 1807452 w 2199041"/>
              <a:gd name="connsiteY3" fmla="*/ 1058891 h 1063549"/>
              <a:gd name="connsiteX4" fmla="*/ 1012974 w 2199041"/>
              <a:gd name="connsiteY4" fmla="*/ 714117 h 1063549"/>
              <a:gd name="connsiteX5" fmla="*/ 83584 w 2199041"/>
              <a:gd name="connsiteY5" fmla="*/ 654156 h 1063549"/>
              <a:gd name="connsiteX6" fmla="*/ 113564 w 2199041"/>
              <a:gd name="connsiteY6" fmla="*/ 69540 h 1063549"/>
              <a:gd name="connsiteX7" fmla="*/ 98574 w 2199041"/>
              <a:gd name="connsiteY7" fmla="*/ 9579 h 1063549"/>
              <a:gd name="connsiteX0" fmla="*/ 98574 w 2199041"/>
              <a:gd name="connsiteY0" fmla="*/ 9579 h 1063549"/>
              <a:gd name="connsiteX1" fmla="*/ 1522639 w 2199041"/>
              <a:gd name="connsiteY1" fmla="*/ 69540 h 1063549"/>
              <a:gd name="connsiteX2" fmla="*/ 2192881 w 2199041"/>
              <a:gd name="connsiteY2" fmla="*/ 431316 h 1063549"/>
              <a:gd name="connsiteX3" fmla="*/ 1807452 w 2199041"/>
              <a:gd name="connsiteY3" fmla="*/ 1058891 h 1063549"/>
              <a:gd name="connsiteX4" fmla="*/ 1012974 w 2199041"/>
              <a:gd name="connsiteY4" fmla="*/ 714117 h 1063549"/>
              <a:gd name="connsiteX5" fmla="*/ 83584 w 2199041"/>
              <a:gd name="connsiteY5" fmla="*/ 654156 h 1063549"/>
              <a:gd name="connsiteX6" fmla="*/ 113564 w 2199041"/>
              <a:gd name="connsiteY6" fmla="*/ 69540 h 1063549"/>
              <a:gd name="connsiteX7" fmla="*/ 98574 w 2199041"/>
              <a:gd name="connsiteY7" fmla="*/ 9579 h 1063549"/>
              <a:gd name="connsiteX0" fmla="*/ 98574 w 2192881"/>
              <a:gd name="connsiteY0" fmla="*/ 9579 h 1063549"/>
              <a:gd name="connsiteX1" fmla="*/ 1522639 w 2192881"/>
              <a:gd name="connsiteY1" fmla="*/ 69540 h 1063549"/>
              <a:gd name="connsiteX2" fmla="*/ 2192881 w 2192881"/>
              <a:gd name="connsiteY2" fmla="*/ 431316 h 1063549"/>
              <a:gd name="connsiteX3" fmla="*/ 1807452 w 2192881"/>
              <a:gd name="connsiteY3" fmla="*/ 1058891 h 1063549"/>
              <a:gd name="connsiteX4" fmla="*/ 1012974 w 2192881"/>
              <a:gd name="connsiteY4" fmla="*/ 714117 h 1063549"/>
              <a:gd name="connsiteX5" fmla="*/ 83584 w 2192881"/>
              <a:gd name="connsiteY5" fmla="*/ 654156 h 1063549"/>
              <a:gd name="connsiteX6" fmla="*/ 113564 w 2192881"/>
              <a:gd name="connsiteY6" fmla="*/ 69540 h 1063549"/>
              <a:gd name="connsiteX7" fmla="*/ 98574 w 2192881"/>
              <a:gd name="connsiteY7" fmla="*/ 9579 h 1063549"/>
              <a:gd name="connsiteX0" fmla="*/ 98574 w 2192881"/>
              <a:gd name="connsiteY0" fmla="*/ 9579 h 1063549"/>
              <a:gd name="connsiteX1" fmla="*/ 1522639 w 2192881"/>
              <a:gd name="connsiteY1" fmla="*/ 69540 h 1063549"/>
              <a:gd name="connsiteX2" fmla="*/ 2192881 w 2192881"/>
              <a:gd name="connsiteY2" fmla="*/ 431316 h 1063549"/>
              <a:gd name="connsiteX3" fmla="*/ 1807452 w 2192881"/>
              <a:gd name="connsiteY3" fmla="*/ 1058891 h 1063549"/>
              <a:gd name="connsiteX4" fmla="*/ 1012974 w 2192881"/>
              <a:gd name="connsiteY4" fmla="*/ 714117 h 1063549"/>
              <a:gd name="connsiteX5" fmla="*/ 83584 w 2192881"/>
              <a:gd name="connsiteY5" fmla="*/ 654156 h 1063549"/>
              <a:gd name="connsiteX6" fmla="*/ 113564 w 2192881"/>
              <a:gd name="connsiteY6" fmla="*/ 69540 h 1063549"/>
              <a:gd name="connsiteX7" fmla="*/ 98574 w 2192881"/>
              <a:gd name="connsiteY7" fmla="*/ 9579 h 1063549"/>
              <a:gd name="connsiteX0" fmla="*/ 98574 w 2192881"/>
              <a:gd name="connsiteY0" fmla="*/ 9579 h 1063549"/>
              <a:gd name="connsiteX1" fmla="*/ 1522639 w 2192881"/>
              <a:gd name="connsiteY1" fmla="*/ 69540 h 1063549"/>
              <a:gd name="connsiteX2" fmla="*/ 2192881 w 2192881"/>
              <a:gd name="connsiteY2" fmla="*/ 431316 h 1063549"/>
              <a:gd name="connsiteX3" fmla="*/ 1807452 w 2192881"/>
              <a:gd name="connsiteY3" fmla="*/ 1058891 h 1063549"/>
              <a:gd name="connsiteX4" fmla="*/ 1012974 w 2192881"/>
              <a:gd name="connsiteY4" fmla="*/ 714117 h 1063549"/>
              <a:gd name="connsiteX5" fmla="*/ 83584 w 2192881"/>
              <a:gd name="connsiteY5" fmla="*/ 654156 h 1063549"/>
              <a:gd name="connsiteX6" fmla="*/ 113564 w 2192881"/>
              <a:gd name="connsiteY6" fmla="*/ 69540 h 1063549"/>
              <a:gd name="connsiteX7" fmla="*/ 98574 w 2192881"/>
              <a:gd name="connsiteY7" fmla="*/ 9579 h 1063549"/>
              <a:gd name="connsiteX0" fmla="*/ 98574 w 2192881"/>
              <a:gd name="connsiteY0" fmla="*/ 9579 h 1058891"/>
              <a:gd name="connsiteX1" fmla="*/ 1522639 w 2192881"/>
              <a:gd name="connsiteY1" fmla="*/ 69540 h 1058891"/>
              <a:gd name="connsiteX2" fmla="*/ 2192881 w 2192881"/>
              <a:gd name="connsiteY2" fmla="*/ 431316 h 1058891"/>
              <a:gd name="connsiteX3" fmla="*/ 1807452 w 2192881"/>
              <a:gd name="connsiteY3" fmla="*/ 1058891 h 1058891"/>
              <a:gd name="connsiteX4" fmla="*/ 1012974 w 2192881"/>
              <a:gd name="connsiteY4" fmla="*/ 714117 h 1058891"/>
              <a:gd name="connsiteX5" fmla="*/ 83584 w 2192881"/>
              <a:gd name="connsiteY5" fmla="*/ 654156 h 1058891"/>
              <a:gd name="connsiteX6" fmla="*/ 113564 w 2192881"/>
              <a:gd name="connsiteY6" fmla="*/ 69540 h 1058891"/>
              <a:gd name="connsiteX7" fmla="*/ 98574 w 2192881"/>
              <a:gd name="connsiteY7" fmla="*/ 9579 h 1058891"/>
              <a:gd name="connsiteX0" fmla="*/ 89630 w 2168947"/>
              <a:gd name="connsiteY0" fmla="*/ 59948 h 1049299"/>
              <a:gd name="connsiteX1" fmla="*/ 1498705 w 2168947"/>
              <a:gd name="connsiteY1" fmla="*/ 59948 h 1049299"/>
              <a:gd name="connsiteX2" fmla="*/ 2168947 w 2168947"/>
              <a:gd name="connsiteY2" fmla="*/ 421724 h 1049299"/>
              <a:gd name="connsiteX3" fmla="*/ 1783518 w 2168947"/>
              <a:gd name="connsiteY3" fmla="*/ 1049299 h 1049299"/>
              <a:gd name="connsiteX4" fmla="*/ 989040 w 2168947"/>
              <a:gd name="connsiteY4" fmla="*/ 704525 h 1049299"/>
              <a:gd name="connsiteX5" fmla="*/ 59650 w 2168947"/>
              <a:gd name="connsiteY5" fmla="*/ 644564 h 1049299"/>
              <a:gd name="connsiteX6" fmla="*/ 89630 w 2168947"/>
              <a:gd name="connsiteY6" fmla="*/ 59948 h 1049299"/>
              <a:gd name="connsiteX0" fmla="*/ 89630 w 2168947"/>
              <a:gd name="connsiteY0" fmla="*/ 76082 h 1065433"/>
              <a:gd name="connsiteX1" fmla="*/ 1047031 w 2168947"/>
              <a:gd name="connsiteY1" fmla="*/ 43199 h 1065433"/>
              <a:gd name="connsiteX2" fmla="*/ 2168947 w 2168947"/>
              <a:gd name="connsiteY2" fmla="*/ 437858 h 1065433"/>
              <a:gd name="connsiteX3" fmla="*/ 1783518 w 2168947"/>
              <a:gd name="connsiteY3" fmla="*/ 1065433 h 1065433"/>
              <a:gd name="connsiteX4" fmla="*/ 989040 w 2168947"/>
              <a:gd name="connsiteY4" fmla="*/ 720659 h 1065433"/>
              <a:gd name="connsiteX5" fmla="*/ 59650 w 2168947"/>
              <a:gd name="connsiteY5" fmla="*/ 660698 h 1065433"/>
              <a:gd name="connsiteX6" fmla="*/ 89630 w 2168947"/>
              <a:gd name="connsiteY6" fmla="*/ 76082 h 1065433"/>
              <a:gd name="connsiteX0" fmla="*/ 52290 w 2131607"/>
              <a:gd name="connsiteY0" fmla="*/ 76082 h 1065433"/>
              <a:gd name="connsiteX1" fmla="*/ 1009691 w 2131607"/>
              <a:gd name="connsiteY1" fmla="*/ 43199 h 1065433"/>
              <a:gd name="connsiteX2" fmla="*/ 2131607 w 2131607"/>
              <a:gd name="connsiteY2" fmla="*/ 437858 h 1065433"/>
              <a:gd name="connsiteX3" fmla="*/ 1746178 w 2131607"/>
              <a:gd name="connsiteY3" fmla="*/ 1065433 h 1065433"/>
              <a:gd name="connsiteX4" fmla="*/ 951700 w 2131607"/>
              <a:gd name="connsiteY4" fmla="*/ 720659 h 1065433"/>
              <a:gd name="connsiteX5" fmla="*/ 22310 w 2131607"/>
              <a:gd name="connsiteY5" fmla="*/ 660698 h 1065433"/>
              <a:gd name="connsiteX6" fmla="*/ 52290 w 2131607"/>
              <a:gd name="connsiteY6" fmla="*/ 76082 h 1065433"/>
              <a:gd name="connsiteX0" fmla="*/ 52290 w 2131607"/>
              <a:gd name="connsiteY0" fmla="*/ 76082 h 1065433"/>
              <a:gd name="connsiteX1" fmla="*/ 1009691 w 2131607"/>
              <a:gd name="connsiteY1" fmla="*/ 43199 h 1065433"/>
              <a:gd name="connsiteX2" fmla="*/ 2131607 w 2131607"/>
              <a:gd name="connsiteY2" fmla="*/ 437858 h 1065433"/>
              <a:gd name="connsiteX3" fmla="*/ 1746178 w 2131607"/>
              <a:gd name="connsiteY3" fmla="*/ 1065433 h 1065433"/>
              <a:gd name="connsiteX4" fmla="*/ 951700 w 2131607"/>
              <a:gd name="connsiteY4" fmla="*/ 720659 h 1065433"/>
              <a:gd name="connsiteX5" fmla="*/ 22310 w 2131607"/>
              <a:gd name="connsiteY5" fmla="*/ 660698 h 1065433"/>
              <a:gd name="connsiteX6" fmla="*/ 52290 w 2131607"/>
              <a:gd name="connsiteY6" fmla="*/ 76082 h 1065433"/>
              <a:gd name="connsiteX0" fmla="*/ 52290 w 2131607"/>
              <a:gd name="connsiteY0" fmla="*/ 76082 h 1294676"/>
              <a:gd name="connsiteX1" fmla="*/ 1009691 w 2131607"/>
              <a:gd name="connsiteY1" fmla="*/ 43199 h 1294676"/>
              <a:gd name="connsiteX2" fmla="*/ 2131607 w 2131607"/>
              <a:gd name="connsiteY2" fmla="*/ 437858 h 1294676"/>
              <a:gd name="connsiteX3" fmla="*/ 1435776 w 2131607"/>
              <a:gd name="connsiteY3" fmla="*/ 1294676 h 1294676"/>
              <a:gd name="connsiteX4" fmla="*/ 951700 w 2131607"/>
              <a:gd name="connsiteY4" fmla="*/ 720659 h 1294676"/>
              <a:gd name="connsiteX5" fmla="*/ 22310 w 2131607"/>
              <a:gd name="connsiteY5" fmla="*/ 660698 h 1294676"/>
              <a:gd name="connsiteX6" fmla="*/ 52290 w 2131607"/>
              <a:gd name="connsiteY6" fmla="*/ 76082 h 1294676"/>
              <a:gd name="connsiteX0" fmla="*/ 52290 w 1843313"/>
              <a:gd name="connsiteY0" fmla="*/ 112617 h 1331211"/>
              <a:gd name="connsiteX1" fmla="*/ 1009691 w 1843313"/>
              <a:gd name="connsiteY1" fmla="*/ 79734 h 1331211"/>
              <a:gd name="connsiteX2" fmla="*/ 1843313 w 1843313"/>
              <a:gd name="connsiteY2" fmla="*/ 990719 h 1331211"/>
              <a:gd name="connsiteX3" fmla="*/ 1435776 w 1843313"/>
              <a:gd name="connsiteY3" fmla="*/ 1331211 h 1331211"/>
              <a:gd name="connsiteX4" fmla="*/ 951700 w 1843313"/>
              <a:gd name="connsiteY4" fmla="*/ 757194 h 1331211"/>
              <a:gd name="connsiteX5" fmla="*/ 22310 w 1843313"/>
              <a:gd name="connsiteY5" fmla="*/ 697233 h 1331211"/>
              <a:gd name="connsiteX6" fmla="*/ 52290 w 1843313"/>
              <a:gd name="connsiteY6" fmla="*/ 112617 h 1331211"/>
              <a:gd name="connsiteX0" fmla="*/ 52290 w 1843313"/>
              <a:gd name="connsiteY0" fmla="*/ 317140 h 1535734"/>
              <a:gd name="connsiteX1" fmla="*/ 927927 w 1843313"/>
              <a:gd name="connsiteY1" fmla="*/ 36946 h 1535734"/>
              <a:gd name="connsiteX2" fmla="*/ 1843313 w 1843313"/>
              <a:gd name="connsiteY2" fmla="*/ 1195242 h 1535734"/>
              <a:gd name="connsiteX3" fmla="*/ 1435776 w 1843313"/>
              <a:gd name="connsiteY3" fmla="*/ 1535734 h 1535734"/>
              <a:gd name="connsiteX4" fmla="*/ 951700 w 1843313"/>
              <a:gd name="connsiteY4" fmla="*/ 961717 h 1535734"/>
              <a:gd name="connsiteX5" fmla="*/ 22310 w 1843313"/>
              <a:gd name="connsiteY5" fmla="*/ 901756 h 1535734"/>
              <a:gd name="connsiteX6" fmla="*/ 52290 w 1843313"/>
              <a:gd name="connsiteY6" fmla="*/ 317140 h 1535734"/>
              <a:gd name="connsiteX0" fmla="*/ 0 w 1975144"/>
              <a:gd name="connsiteY0" fmla="*/ 72799 h 1656808"/>
              <a:gd name="connsiteX1" fmla="*/ 1059758 w 1975144"/>
              <a:gd name="connsiteY1" fmla="*/ 158020 h 1656808"/>
              <a:gd name="connsiteX2" fmla="*/ 1975144 w 1975144"/>
              <a:gd name="connsiteY2" fmla="*/ 1316316 h 1656808"/>
              <a:gd name="connsiteX3" fmla="*/ 1567607 w 1975144"/>
              <a:gd name="connsiteY3" fmla="*/ 1656808 h 1656808"/>
              <a:gd name="connsiteX4" fmla="*/ 1083531 w 1975144"/>
              <a:gd name="connsiteY4" fmla="*/ 1082791 h 1656808"/>
              <a:gd name="connsiteX5" fmla="*/ 154141 w 1975144"/>
              <a:gd name="connsiteY5" fmla="*/ 1022830 h 1656808"/>
              <a:gd name="connsiteX6" fmla="*/ 0 w 1975144"/>
              <a:gd name="connsiteY6" fmla="*/ 72799 h 1656808"/>
              <a:gd name="connsiteX0" fmla="*/ 0 w 1975144"/>
              <a:gd name="connsiteY0" fmla="*/ 72799 h 1656808"/>
              <a:gd name="connsiteX1" fmla="*/ 1059758 w 1975144"/>
              <a:gd name="connsiteY1" fmla="*/ 158020 h 1656808"/>
              <a:gd name="connsiteX2" fmla="*/ 1975144 w 1975144"/>
              <a:gd name="connsiteY2" fmla="*/ 1316316 h 1656808"/>
              <a:gd name="connsiteX3" fmla="*/ 1567607 w 1975144"/>
              <a:gd name="connsiteY3" fmla="*/ 1656808 h 1656808"/>
              <a:gd name="connsiteX4" fmla="*/ 1083531 w 1975144"/>
              <a:gd name="connsiteY4" fmla="*/ 1082791 h 1656808"/>
              <a:gd name="connsiteX5" fmla="*/ 204916 w 1975144"/>
              <a:gd name="connsiteY5" fmla="*/ 729589 h 1656808"/>
              <a:gd name="connsiteX6" fmla="*/ 0 w 1975144"/>
              <a:gd name="connsiteY6" fmla="*/ 72799 h 1656808"/>
              <a:gd name="connsiteX0" fmla="*/ 0 w 1975144"/>
              <a:gd name="connsiteY0" fmla="*/ 72799 h 1656808"/>
              <a:gd name="connsiteX1" fmla="*/ 1059758 w 1975144"/>
              <a:gd name="connsiteY1" fmla="*/ 158020 h 1656808"/>
              <a:gd name="connsiteX2" fmla="*/ 1975144 w 1975144"/>
              <a:gd name="connsiteY2" fmla="*/ 1316316 h 1656808"/>
              <a:gd name="connsiteX3" fmla="*/ 1567607 w 1975144"/>
              <a:gd name="connsiteY3" fmla="*/ 1656808 h 1656808"/>
              <a:gd name="connsiteX4" fmla="*/ 1033766 w 1975144"/>
              <a:gd name="connsiteY4" fmla="*/ 964183 h 1656808"/>
              <a:gd name="connsiteX5" fmla="*/ 204916 w 1975144"/>
              <a:gd name="connsiteY5" fmla="*/ 729589 h 1656808"/>
              <a:gd name="connsiteX6" fmla="*/ 0 w 1975144"/>
              <a:gd name="connsiteY6" fmla="*/ 72799 h 1656808"/>
              <a:gd name="connsiteX0" fmla="*/ 0 w 1975144"/>
              <a:gd name="connsiteY0" fmla="*/ 28012 h 1612021"/>
              <a:gd name="connsiteX1" fmla="*/ 1106798 w 1975144"/>
              <a:gd name="connsiteY1" fmla="*/ 309770 h 1612021"/>
              <a:gd name="connsiteX2" fmla="*/ 1975144 w 1975144"/>
              <a:gd name="connsiteY2" fmla="*/ 1271529 h 1612021"/>
              <a:gd name="connsiteX3" fmla="*/ 1567607 w 1975144"/>
              <a:gd name="connsiteY3" fmla="*/ 1612021 h 1612021"/>
              <a:gd name="connsiteX4" fmla="*/ 1033766 w 1975144"/>
              <a:gd name="connsiteY4" fmla="*/ 919396 h 1612021"/>
              <a:gd name="connsiteX5" fmla="*/ 204916 w 1975144"/>
              <a:gd name="connsiteY5" fmla="*/ 684802 h 1612021"/>
              <a:gd name="connsiteX6" fmla="*/ 0 w 1975144"/>
              <a:gd name="connsiteY6" fmla="*/ 28012 h 1612021"/>
              <a:gd name="connsiteX0" fmla="*/ 0 w 1975144"/>
              <a:gd name="connsiteY0" fmla="*/ 28012 h 1612021"/>
              <a:gd name="connsiteX1" fmla="*/ 1106798 w 1975144"/>
              <a:gd name="connsiteY1" fmla="*/ 309770 h 1612021"/>
              <a:gd name="connsiteX2" fmla="*/ 1975144 w 1975144"/>
              <a:gd name="connsiteY2" fmla="*/ 1271529 h 1612021"/>
              <a:gd name="connsiteX3" fmla="*/ 1567607 w 1975144"/>
              <a:gd name="connsiteY3" fmla="*/ 1612021 h 1612021"/>
              <a:gd name="connsiteX4" fmla="*/ 985616 w 1975144"/>
              <a:gd name="connsiteY4" fmla="*/ 917377 h 1612021"/>
              <a:gd name="connsiteX5" fmla="*/ 204916 w 1975144"/>
              <a:gd name="connsiteY5" fmla="*/ 684802 h 1612021"/>
              <a:gd name="connsiteX6" fmla="*/ 0 w 1975144"/>
              <a:gd name="connsiteY6" fmla="*/ 28012 h 1612021"/>
              <a:gd name="connsiteX0" fmla="*/ 0 w 1975144"/>
              <a:gd name="connsiteY0" fmla="*/ 28012 h 1665319"/>
              <a:gd name="connsiteX1" fmla="*/ 1106798 w 1975144"/>
              <a:gd name="connsiteY1" fmla="*/ 309770 h 1665319"/>
              <a:gd name="connsiteX2" fmla="*/ 1975144 w 1975144"/>
              <a:gd name="connsiteY2" fmla="*/ 1271529 h 1665319"/>
              <a:gd name="connsiteX3" fmla="*/ 1597890 w 1975144"/>
              <a:gd name="connsiteY3" fmla="*/ 1665319 h 1665319"/>
              <a:gd name="connsiteX4" fmla="*/ 985616 w 1975144"/>
              <a:gd name="connsiteY4" fmla="*/ 917377 h 1665319"/>
              <a:gd name="connsiteX5" fmla="*/ 204916 w 1975144"/>
              <a:gd name="connsiteY5" fmla="*/ 684802 h 1665319"/>
              <a:gd name="connsiteX6" fmla="*/ 0 w 1975144"/>
              <a:gd name="connsiteY6" fmla="*/ 28012 h 1665319"/>
              <a:gd name="connsiteX0" fmla="*/ 0 w 1975144"/>
              <a:gd name="connsiteY0" fmla="*/ 28012 h 1665319"/>
              <a:gd name="connsiteX1" fmla="*/ 1106798 w 1975144"/>
              <a:gd name="connsiteY1" fmla="*/ 309770 h 1665319"/>
              <a:gd name="connsiteX2" fmla="*/ 1975144 w 1975144"/>
              <a:gd name="connsiteY2" fmla="*/ 1271529 h 1665319"/>
              <a:gd name="connsiteX3" fmla="*/ 1597890 w 1975144"/>
              <a:gd name="connsiteY3" fmla="*/ 1665319 h 1665319"/>
              <a:gd name="connsiteX4" fmla="*/ 985616 w 1975144"/>
              <a:gd name="connsiteY4" fmla="*/ 917377 h 1665319"/>
              <a:gd name="connsiteX5" fmla="*/ 204916 w 1975144"/>
              <a:gd name="connsiteY5" fmla="*/ 684802 h 1665319"/>
              <a:gd name="connsiteX6" fmla="*/ 0 w 1975144"/>
              <a:gd name="connsiteY6" fmla="*/ 28012 h 1665319"/>
              <a:gd name="connsiteX0" fmla="*/ 0 w 1975144"/>
              <a:gd name="connsiteY0" fmla="*/ 28012 h 1665319"/>
              <a:gd name="connsiteX1" fmla="*/ 1106798 w 1975144"/>
              <a:gd name="connsiteY1" fmla="*/ 309770 h 1665319"/>
              <a:gd name="connsiteX2" fmla="*/ 1975144 w 1975144"/>
              <a:gd name="connsiteY2" fmla="*/ 1271529 h 1665319"/>
              <a:gd name="connsiteX3" fmla="*/ 1597890 w 1975144"/>
              <a:gd name="connsiteY3" fmla="*/ 1665319 h 1665319"/>
              <a:gd name="connsiteX4" fmla="*/ 985616 w 1975144"/>
              <a:gd name="connsiteY4" fmla="*/ 917377 h 1665319"/>
              <a:gd name="connsiteX5" fmla="*/ 204916 w 1975144"/>
              <a:gd name="connsiteY5" fmla="*/ 684802 h 1665319"/>
              <a:gd name="connsiteX6" fmla="*/ 0 w 1975144"/>
              <a:gd name="connsiteY6" fmla="*/ 28012 h 1665319"/>
              <a:gd name="connsiteX0" fmla="*/ 0 w 1975144"/>
              <a:gd name="connsiteY0" fmla="*/ 25500 h 1662807"/>
              <a:gd name="connsiteX1" fmla="*/ 1166724 w 1975144"/>
              <a:gd name="connsiteY1" fmla="*/ 334117 h 1662807"/>
              <a:gd name="connsiteX2" fmla="*/ 1975144 w 1975144"/>
              <a:gd name="connsiteY2" fmla="*/ 1269017 h 1662807"/>
              <a:gd name="connsiteX3" fmla="*/ 1597890 w 1975144"/>
              <a:gd name="connsiteY3" fmla="*/ 1662807 h 1662807"/>
              <a:gd name="connsiteX4" fmla="*/ 985616 w 1975144"/>
              <a:gd name="connsiteY4" fmla="*/ 914865 h 1662807"/>
              <a:gd name="connsiteX5" fmla="*/ 204916 w 1975144"/>
              <a:gd name="connsiteY5" fmla="*/ 682290 h 1662807"/>
              <a:gd name="connsiteX6" fmla="*/ 0 w 1975144"/>
              <a:gd name="connsiteY6" fmla="*/ 25500 h 1662807"/>
              <a:gd name="connsiteX0" fmla="*/ 170111 w 1781784"/>
              <a:gd name="connsiteY0" fmla="*/ 25249 h 1666045"/>
              <a:gd name="connsiteX1" fmla="*/ 973364 w 1781784"/>
              <a:gd name="connsiteY1" fmla="*/ 337355 h 1666045"/>
              <a:gd name="connsiteX2" fmla="*/ 1781784 w 1781784"/>
              <a:gd name="connsiteY2" fmla="*/ 1272255 h 1666045"/>
              <a:gd name="connsiteX3" fmla="*/ 1404530 w 1781784"/>
              <a:gd name="connsiteY3" fmla="*/ 1666045 h 1666045"/>
              <a:gd name="connsiteX4" fmla="*/ 792256 w 1781784"/>
              <a:gd name="connsiteY4" fmla="*/ 918103 h 1666045"/>
              <a:gd name="connsiteX5" fmla="*/ 11556 w 1781784"/>
              <a:gd name="connsiteY5" fmla="*/ 685528 h 1666045"/>
              <a:gd name="connsiteX6" fmla="*/ 170111 w 1781784"/>
              <a:gd name="connsiteY6" fmla="*/ 25249 h 1666045"/>
              <a:gd name="connsiteX0" fmla="*/ 70721 w 1682394"/>
              <a:gd name="connsiteY0" fmla="*/ 25249 h 1666045"/>
              <a:gd name="connsiteX1" fmla="*/ 873974 w 1682394"/>
              <a:gd name="connsiteY1" fmla="*/ 337355 h 1666045"/>
              <a:gd name="connsiteX2" fmla="*/ 1682394 w 1682394"/>
              <a:gd name="connsiteY2" fmla="*/ 1272255 h 1666045"/>
              <a:gd name="connsiteX3" fmla="*/ 1305140 w 1682394"/>
              <a:gd name="connsiteY3" fmla="*/ 1666045 h 1666045"/>
              <a:gd name="connsiteX4" fmla="*/ 692866 w 1682394"/>
              <a:gd name="connsiteY4" fmla="*/ 918103 h 1666045"/>
              <a:gd name="connsiteX5" fmla="*/ 19324 w 1682394"/>
              <a:gd name="connsiteY5" fmla="*/ 559674 h 1666045"/>
              <a:gd name="connsiteX6" fmla="*/ 70721 w 1682394"/>
              <a:gd name="connsiteY6" fmla="*/ 25249 h 1666045"/>
              <a:gd name="connsiteX0" fmla="*/ 70721 w 1682394"/>
              <a:gd name="connsiteY0" fmla="*/ 25249 h 1666045"/>
              <a:gd name="connsiteX1" fmla="*/ 873974 w 1682394"/>
              <a:gd name="connsiteY1" fmla="*/ 337355 h 1666045"/>
              <a:gd name="connsiteX2" fmla="*/ 1682394 w 1682394"/>
              <a:gd name="connsiteY2" fmla="*/ 1272255 h 1666045"/>
              <a:gd name="connsiteX3" fmla="*/ 1305140 w 1682394"/>
              <a:gd name="connsiteY3" fmla="*/ 1666045 h 1666045"/>
              <a:gd name="connsiteX4" fmla="*/ 692866 w 1682394"/>
              <a:gd name="connsiteY4" fmla="*/ 918103 h 1666045"/>
              <a:gd name="connsiteX5" fmla="*/ 19324 w 1682394"/>
              <a:gd name="connsiteY5" fmla="*/ 559674 h 1666045"/>
              <a:gd name="connsiteX6" fmla="*/ 70721 w 1682394"/>
              <a:gd name="connsiteY6" fmla="*/ 25249 h 1666045"/>
              <a:gd name="connsiteX0" fmla="*/ 51397 w 1663070"/>
              <a:gd name="connsiteY0" fmla="*/ 25249 h 1666045"/>
              <a:gd name="connsiteX1" fmla="*/ 854650 w 1663070"/>
              <a:gd name="connsiteY1" fmla="*/ 337355 h 1666045"/>
              <a:gd name="connsiteX2" fmla="*/ 1663070 w 1663070"/>
              <a:gd name="connsiteY2" fmla="*/ 1272255 h 1666045"/>
              <a:gd name="connsiteX3" fmla="*/ 1285816 w 1663070"/>
              <a:gd name="connsiteY3" fmla="*/ 1666045 h 1666045"/>
              <a:gd name="connsiteX4" fmla="*/ 673542 w 1663070"/>
              <a:gd name="connsiteY4" fmla="*/ 918103 h 1666045"/>
              <a:gd name="connsiteX5" fmla="*/ 0 w 1663070"/>
              <a:gd name="connsiteY5" fmla="*/ 559674 h 1666045"/>
              <a:gd name="connsiteX6" fmla="*/ 51397 w 1663070"/>
              <a:gd name="connsiteY6" fmla="*/ 25249 h 1666045"/>
              <a:gd name="connsiteX0" fmla="*/ 53420 w 1665093"/>
              <a:gd name="connsiteY0" fmla="*/ 25249 h 1666045"/>
              <a:gd name="connsiteX1" fmla="*/ 856673 w 1665093"/>
              <a:gd name="connsiteY1" fmla="*/ 337355 h 1666045"/>
              <a:gd name="connsiteX2" fmla="*/ 1665093 w 1665093"/>
              <a:gd name="connsiteY2" fmla="*/ 1272255 h 1666045"/>
              <a:gd name="connsiteX3" fmla="*/ 1287839 w 1665093"/>
              <a:gd name="connsiteY3" fmla="*/ 1666045 h 1666045"/>
              <a:gd name="connsiteX4" fmla="*/ 675565 w 1665093"/>
              <a:gd name="connsiteY4" fmla="*/ 918103 h 1666045"/>
              <a:gd name="connsiteX5" fmla="*/ 0 w 1665093"/>
              <a:gd name="connsiteY5" fmla="*/ 491794 h 1666045"/>
              <a:gd name="connsiteX6" fmla="*/ 53420 w 1665093"/>
              <a:gd name="connsiteY6" fmla="*/ 25249 h 1666045"/>
              <a:gd name="connsiteX0" fmla="*/ 53420 w 1665093"/>
              <a:gd name="connsiteY0" fmla="*/ 18180 h 1658976"/>
              <a:gd name="connsiteX1" fmla="*/ 933902 w 1665093"/>
              <a:gd name="connsiteY1" fmla="*/ 444768 h 1658976"/>
              <a:gd name="connsiteX2" fmla="*/ 1665093 w 1665093"/>
              <a:gd name="connsiteY2" fmla="*/ 1265186 h 1658976"/>
              <a:gd name="connsiteX3" fmla="*/ 1287839 w 1665093"/>
              <a:gd name="connsiteY3" fmla="*/ 1658976 h 1658976"/>
              <a:gd name="connsiteX4" fmla="*/ 675565 w 1665093"/>
              <a:gd name="connsiteY4" fmla="*/ 911034 h 1658976"/>
              <a:gd name="connsiteX5" fmla="*/ 0 w 1665093"/>
              <a:gd name="connsiteY5" fmla="*/ 484725 h 1658976"/>
              <a:gd name="connsiteX6" fmla="*/ 53420 w 1665093"/>
              <a:gd name="connsiteY6" fmla="*/ 18180 h 1658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5093" h="1658976">
                <a:moveTo>
                  <a:pt x="53420" y="18180"/>
                </a:moveTo>
                <a:cubicBezTo>
                  <a:pt x="293263" y="-79256"/>
                  <a:pt x="665290" y="236934"/>
                  <a:pt x="933902" y="444768"/>
                </a:cubicBezTo>
                <a:cubicBezTo>
                  <a:pt x="1202514" y="652602"/>
                  <a:pt x="1516867" y="1138779"/>
                  <a:pt x="1665093" y="1265186"/>
                </a:cubicBezTo>
                <a:cubicBezTo>
                  <a:pt x="1588780" y="1449143"/>
                  <a:pt x="1428114" y="1500738"/>
                  <a:pt x="1287839" y="1658976"/>
                </a:cubicBezTo>
                <a:cubicBezTo>
                  <a:pt x="1156385" y="1512992"/>
                  <a:pt x="890205" y="1106742"/>
                  <a:pt x="675565" y="911034"/>
                </a:cubicBezTo>
                <a:cubicBezTo>
                  <a:pt x="460925" y="715326"/>
                  <a:pt x="235982" y="519386"/>
                  <a:pt x="0" y="484725"/>
                </a:cubicBezTo>
                <a:cubicBezTo>
                  <a:pt x="835" y="281368"/>
                  <a:pt x="53420" y="18180"/>
                  <a:pt x="53420" y="18180"/>
                </a:cubicBezTo>
                <a:close/>
              </a:path>
            </a:pathLst>
          </a:cu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068E91-A820-9843-968B-86BF194CA11D}"/>
              </a:ext>
            </a:extLst>
          </p:cNvPr>
          <p:cNvSpPr txBox="1"/>
          <p:nvPr/>
        </p:nvSpPr>
        <p:spPr>
          <a:xfrm rot="20449433">
            <a:off x="8292305" y="3231457"/>
            <a:ext cx="1949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Random Numbers</a:t>
            </a: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E0A359A6-097B-714B-9C89-9C3BF1916DB8}"/>
              </a:ext>
            </a:extLst>
          </p:cNvPr>
          <p:cNvSpPr/>
          <p:nvPr/>
        </p:nvSpPr>
        <p:spPr>
          <a:xfrm rot="21129220">
            <a:off x="9044640" y="4754322"/>
            <a:ext cx="1684713" cy="1073285"/>
          </a:xfrm>
          <a:custGeom>
            <a:avLst/>
            <a:gdLst>
              <a:gd name="connsiteX0" fmla="*/ 98574 w 2203279"/>
              <a:gd name="connsiteY0" fmla="*/ 9579 h 1060638"/>
              <a:gd name="connsiteX1" fmla="*/ 1522639 w 2203279"/>
              <a:gd name="connsiteY1" fmla="*/ 69540 h 1060638"/>
              <a:gd name="connsiteX2" fmla="*/ 2197197 w 2203279"/>
              <a:gd name="connsiteY2" fmla="*/ 549225 h 1060638"/>
              <a:gd name="connsiteX3" fmla="*/ 1807452 w 2203279"/>
              <a:gd name="connsiteY3" fmla="*/ 1058891 h 1060638"/>
              <a:gd name="connsiteX4" fmla="*/ 1012974 w 2203279"/>
              <a:gd name="connsiteY4" fmla="*/ 714117 h 1060638"/>
              <a:gd name="connsiteX5" fmla="*/ 83584 w 2203279"/>
              <a:gd name="connsiteY5" fmla="*/ 654156 h 1060638"/>
              <a:gd name="connsiteX6" fmla="*/ 113564 w 2203279"/>
              <a:gd name="connsiteY6" fmla="*/ 69540 h 1060638"/>
              <a:gd name="connsiteX7" fmla="*/ 98574 w 2203279"/>
              <a:gd name="connsiteY7" fmla="*/ 9579 h 1060638"/>
              <a:gd name="connsiteX0" fmla="*/ 98574 w 2224683"/>
              <a:gd name="connsiteY0" fmla="*/ 9579 h 1068390"/>
              <a:gd name="connsiteX1" fmla="*/ 1522639 w 2224683"/>
              <a:gd name="connsiteY1" fmla="*/ 69540 h 1068390"/>
              <a:gd name="connsiteX2" fmla="*/ 2218968 w 2224683"/>
              <a:gd name="connsiteY2" fmla="*/ 287968 h 1068390"/>
              <a:gd name="connsiteX3" fmla="*/ 1807452 w 2224683"/>
              <a:gd name="connsiteY3" fmla="*/ 1058891 h 1068390"/>
              <a:gd name="connsiteX4" fmla="*/ 1012974 w 2224683"/>
              <a:gd name="connsiteY4" fmla="*/ 714117 h 1068390"/>
              <a:gd name="connsiteX5" fmla="*/ 83584 w 2224683"/>
              <a:gd name="connsiteY5" fmla="*/ 654156 h 1068390"/>
              <a:gd name="connsiteX6" fmla="*/ 113564 w 2224683"/>
              <a:gd name="connsiteY6" fmla="*/ 69540 h 1068390"/>
              <a:gd name="connsiteX7" fmla="*/ 98574 w 2224683"/>
              <a:gd name="connsiteY7" fmla="*/ 9579 h 1068390"/>
              <a:gd name="connsiteX0" fmla="*/ 89630 w 2200749"/>
              <a:gd name="connsiteY0" fmla="*/ 52578 h 1051428"/>
              <a:gd name="connsiteX1" fmla="*/ 1498705 w 2200749"/>
              <a:gd name="connsiteY1" fmla="*/ 52578 h 1051428"/>
              <a:gd name="connsiteX2" fmla="*/ 2195034 w 2200749"/>
              <a:gd name="connsiteY2" fmla="*/ 271006 h 1051428"/>
              <a:gd name="connsiteX3" fmla="*/ 1783518 w 2200749"/>
              <a:gd name="connsiteY3" fmla="*/ 1041929 h 1051428"/>
              <a:gd name="connsiteX4" fmla="*/ 989040 w 2200749"/>
              <a:gd name="connsiteY4" fmla="*/ 697155 h 1051428"/>
              <a:gd name="connsiteX5" fmla="*/ 59650 w 2200749"/>
              <a:gd name="connsiteY5" fmla="*/ 637194 h 1051428"/>
              <a:gd name="connsiteX6" fmla="*/ 89630 w 2200749"/>
              <a:gd name="connsiteY6" fmla="*/ 52578 h 1051428"/>
              <a:gd name="connsiteX0" fmla="*/ 84634 w 2202103"/>
              <a:gd name="connsiteY0" fmla="*/ 41075 h 1087550"/>
              <a:gd name="connsiteX1" fmla="*/ 1500059 w 2202103"/>
              <a:gd name="connsiteY1" fmla="*/ 88700 h 1087550"/>
              <a:gd name="connsiteX2" fmla="*/ 2196388 w 2202103"/>
              <a:gd name="connsiteY2" fmla="*/ 307128 h 1087550"/>
              <a:gd name="connsiteX3" fmla="*/ 1784872 w 2202103"/>
              <a:gd name="connsiteY3" fmla="*/ 1078051 h 1087550"/>
              <a:gd name="connsiteX4" fmla="*/ 990394 w 2202103"/>
              <a:gd name="connsiteY4" fmla="*/ 733277 h 1087550"/>
              <a:gd name="connsiteX5" fmla="*/ 61004 w 2202103"/>
              <a:gd name="connsiteY5" fmla="*/ 673316 h 1087550"/>
              <a:gd name="connsiteX6" fmla="*/ 84634 w 2202103"/>
              <a:gd name="connsiteY6" fmla="*/ 41075 h 1087550"/>
              <a:gd name="connsiteX0" fmla="*/ 158403 w 2275872"/>
              <a:gd name="connsiteY0" fmla="*/ 18711 h 1065186"/>
              <a:gd name="connsiteX1" fmla="*/ 1573828 w 2275872"/>
              <a:gd name="connsiteY1" fmla="*/ 66336 h 1065186"/>
              <a:gd name="connsiteX2" fmla="*/ 2270157 w 2275872"/>
              <a:gd name="connsiteY2" fmla="*/ 284764 h 1065186"/>
              <a:gd name="connsiteX3" fmla="*/ 1858641 w 2275872"/>
              <a:gd name="connsiteY3" fmla="*/ 1055687 h 1065186"/>
              <a:gd name="connsiteX4" fmla="*/ 1064163 w 2275872"/>
              <a:gd name="connsiteY4" fmla="*/ 710913 h 1065186"/>
              <a:gd name="connsiteX5" fmla="*/ 134773 w 2275872"/>
              <a:gd name="connsiteY5" fmla="*/ 650952 h 1065186"/>
              <a:gd name="connsiteX6" fmla="*/ 158403 w 2275872"/>
              <a:gd name="connsiteY6" fmla="*/ 18711 h 1065186"/>
              <a:gd name="connsiteX0" fmla="*/ 158403 w 2275872"/>
              <a:gd name="connsiteY0" fmla="*/ 18711 h 1065186"/>
              <a:gd name="connsiteX1" fmla="*/ 1573828 w 2275872"/>
              <a:gd name="connsiteY1" fmla="*/ 66336 h 1065186"/>
              <a:gd name="connsiteX2" fmla="*/ 2270157 w 2275872"/>
              <a:gd name="connsiteY2" fmla="*/ 284764 h 1065186"/>
              <a:gd name="connsiteX3" fmla="*/ 1858641 w 2275872"/>
              <a:gd name="connsiteY3" fmla="*/ 1055687 h 1065186"/>
              <a:gd name="connsiteX4" fmla="*/ 1064163 w 2275872"/>
              <a:gd name="connsiteY4" fmla="*/ 710913 h 1065186"/>
              <a:gd name="connsiteX5" fmla="*/ 134773 w 2275872"/>
              <a:gd name="connsiteY5" fmla="*/ 650952 h 1065186"/>
              <a:gd name="connsiteX6" fmla="*/ 158403 w 2275872"/>
              <a:gd name="connsiteY6" fmla="*/ 18711 h 1065186"/>
              <a:gd name="connsiteX0" fmla="*/ 91567 w 2209036"/>
              <a:gd name="connsiteY0" fmla="*/ 18711 h 1065186"/>
              <a:gd name="connsiteX1" fmla="*/ 1506992 w 2209036"/>
              <a:gd name="connsiteY1" fmla="*/ 66336 h 1065186"/>
              <a:gd name="connsiteX2" fmla="*/ 2203321 w 2209036"/>
              <a:gd name="connsiteY2" fmla="*/ 284764 h 1065186"/>
              <a:gd name="connsiteX3" fmla="*/ 1791805 w 2209036"/>
              <a:gd name="connsiteY3" fmla="*/ 1055687 h 1065186"/>
              <a:gd name="connsiteX4" fmla="*/ 997327 w 2209036"/>
              <a:gd name="connsiteY4" fmla="*/ 710913 h 1065186"/>
              <a:gd name="connsiteX5" fmla="*/ 67937 w 2209036"/>
              <a:gd name="connsiteY5" fmla="*/ 650952 h 1065186"/>
              <a:gd name="connsiteX6" fmla="*/ 91567 w 2209036"/>
              <a:gd name="connsiteY6" fmla="*/ 18711 h 1065186"/>
              <a:gd name="connsiteX0" fmla="*/ 25277 w 2142746"/>
              <a:gd name="connsiteY0" fmla="*/ 18711 h 1065186"/>
              <a:gd name="connsiteX1" fmla="*/ 1440702 w 2142746"/>
              <a:gd name="connsiteY1" fmla="*/ 66336 h 1065186"/>
              <a:gd name="connsiteX2" fmla="*/ 2137031 w 2142746"/>
              <a:gd name="connsiteY2" fmla="*/ 284764 h 1065186"/>
              <a:gd name="connsiteX3" fmla="*/ 1725515 w 2142746"/>
              <a:gd name="connsiteY3" fmla="*/ 1055687 h 1065186"/>
              <a:gd name="connsiteX4" fmla="*/ 931037 w 2142746"/>
              <a:gd name="connsiteY4" fmla="*/ 710913 h 1065186"/>
              <a:gd name="connsiteX5" fmla="*/ 1647 w 2142746"/>
              <a:gd name="connsiteY5" fmla="*/ 650952 h 1065186"/>
              <a:gd name="connsiteX6" fmla="*/ 25277 w 2142746"/>
              <a:gd name="connsiteY6" fmla="*/ 18711 h 1065186"/>
              <a:gd name="connsiteX0" fmla="*/ 25277 w 2142746"/>
              <a:gd name="connsiteY0" fmla="*/ 18711 h 1065186"/>
              <a:gd name="connsiteX1" fmla="*/ 1440702 w 2142746"/>
              <a:gd name="connsiteY1" fmla="*/ 66336 h 1065186"/>
              <a:gd name="connsiteX2" fmla="*/ 2137031 w 2142746"/>
              <a:gd name="connsiteY2" fmla="*/ 284764 h 1065186"/>
              <a:gd name="connsiteX3" fmla="*/ 1725515 w 2142746"/>
              <a:gd name="connsiteY3" fmla="*/ 1055687 h 1065186"/>
              <a:gd name="connsiteX4" fmla="*/ 931037 w 2142746"/>
              <a:gd name="connsiteY4" fmla="*/ 710913 h 1065186"/>
              <a:gd name="connsiteX5" fmla="*/ 1647 w 2142746"/>
              <a:gd name="connsiteY5" fmla="*/ 650952 h 1065186"/>
              <a:gd name="connsiteX6" fmla="*/ 25277 w 2142746"/>
              <a:gd name="connsiteY6" fmla="*/ 18711 h 1065186"/>
              <a:gd name="connsiteX0" fmla="*/ 25277 w 2239942"/>
              <a:gd name="connsiteY0" fmla="*/ 14616 h 1068243"/>
              <a:gd name="connsiteX1" fmla="*/ 1440702 w 2239942"/>
              <a:gd name="connsiteY1" fmla="*/ 62241 h 1068243"/>
              <a:gd name="connsiteX2" fmla="*/ 2235456 w 2239942"/>
              <a:gd name="connsiteY2" fmla="*/ 109219 h 1068243"/>
              <a:gd name="connsiteX3" fmla="*/ 1725515 w 2239942"/>
              <a:gd name="connsiteY3" fmla="*/ 1051592 h 1068243"/>
              <a:gd name="connsiteX4" fmla="*/ 931037 w 2239942"/>
              <a:gd name="connsiteY4" fmla="*/ 706818 h 1068243"/>
              <a:gd name="connsiteX5" fmla="*/ 1647 w 2239942"/>
              <a:gd name="connsiteY5" fmla="*/ 646857 h 1068243"/>
              <a:gd name="connsiteX6" fmla="*/ 25277 w 2239942"/>
              <a:gd name="connsiteY6" fmla="*/ 14616 h 1068243"/>
              <a:gd name="connsiteX0" fmla="*/ 25277 w 2239942"/>
              <a:gd name="connsiteY0" fmla="*/ 14616 h 1068243"/>
              <a:gd name="connsiteX1" fmla="*/ 1440702 w 2239942"/>
              <a:gd name="connsiteY1" fmla="*/ 62241 h 1068243"/>
              <a:gd name="connsiteX2" fmla="*/ 2235456 w 2239942"/>
              <a:gd name="connsiteY2" fmla="*/ 109219 h 1068243"/>
              <a:gd name="connsiteX3" fmla="*/ 1725515 w 2239942"/>
              <a:gd name="connsiteY3" fmla="*/ 1051592 h 1068243"/>
              <a:gd name="connsiteX4" fmla="*/ 931037 w 2239942"/>
              <a:gd name="connsiteY4" fmla="*/ 706818 h 1068243"/>
              <a:gd name="connsiteX5" fmla="*/ 1647 w 2239942"/>
              <a:gd name="connsiteY5" fmla="*/ 646857 h 1068243"/>
              <a:gd name="connsiteX6" fmla="*/ 25277 w 2239942"/>
              <a:gd name="connsiteY6" fmla="*/ 14616 h 1068243"/>
              <a:gd name="connsiteX0" fmla="*/ 25277 w 2239942"/>
              <a:gd name="connsiteY0" fmla="*/ 14616 h 1068243"/>
              <a:gd name="connsiteX1" fmla="*/ 1440702 w 2239942"/>
              <a:gd name="connsiteY1" fmla="*/ 62241 h 1068243"/>
              <a:gd name="connsiteX2" fmla="*/ 2235456 w 2239942"/>
              <a:gd name="connsiteY2" fmla="*/ 109219 h 1068243"/>
              <a:gd name="connsiteX3" fmla="*/ 1725515 w 2239942"/>
              <a:gd name="connsiteY3" fmla="*/ 1051592 h 1068243"/>
              <a:gd name="connsiteX4" fmla="*/ 931037 w 2239942"/>
              <a:gd name="connsiteY4" fmla="*/ 706818 h 1068243"/>
              <a:gd name="connsiteX5" fmla="*/ 1647 w 2239942"/>
              <a:gd name="connsiteY5" fmla="*/ 646857 h 1068243"/>
              <a:gd name="connsiteX6" fmla="*/ 25277 w 2239942"/>
              <a:gd name="connsiteY6" fmla="*/ 14616 h 1068243"/>
              <a:gd name="connsiteX0" fmla="*/ 25277 w 2239942"/>
              <a:gd name="connsiteY0" fmla="*/ 14616 h 1068243"/>
              <a:gd name="connsiteX1" fmla="*/ 1440702 w 2239942"/>
              <a:gd name="connsiteY1" fmla="*/ 62241 h 1068243"/>
              <a:gd name="connsiteX2" fmla="*/ 2235456 w 2239942"/>
              <a:gd name="connsiteY2" fmla="*/ 109219 h 1068243"/>
              <a:gd name="connsiteX3" fmla="*/ 1725515 w 2239942"/>
              <a:gd name="connsiteY3" fmla="*/ 1051592 h 1068243"/>
              <a:gd name="connsiteX4" fmla="*/ 931037 w 2239942"/>
              <a:gd name="connsiteY4" fmla="*/ 706818 h 1068243"/>
              <a:gd name="connsiteX5" fmla="*/ 1647 w 2239942"/>
              <a:gd name="connsiteY5" fmla="*/ 646857 h 1068243"/>
              <a:gd name="connsiteX6" fmla="*/ 25277 w 2239942"/>
              <a:gd name="connsiteY6" fmla="*/ 14616 h 1068243"/>
              <a:gd name="connsiteX0" fmla="*/ 25277 w 2235456"/>
              <a:gd name="connsiteY0" fmla="*/ 14616 h 1068243"/>
              <a:gd name="connsiteX1" fmla="*/ 1440702 w 2235456"/>
              <a:gd name="connsiteY1" fmla="*/ 62241 h 1068243"/>
              <a:gd name="connsiteX2" fmla="*/ 2235456 w 2235456"/>
              <a:gd name="connsiteY2" fmla="*/ 109219 h 1068243"/>
              <a:gd name="connsiteX3" fmla="*/ 1725515 w 2235456"/>
              <a:gd name="connsiteY3" fmla="*/ 1051592 h 1068243"/>
              <a:gd name="connsiteX4" fmla="*/ 931037 w 2235456"/>
              <a:gd name="connsiteY4" fmla="*/ 706818 h 1068243"/>
              <a:gd name="connsiteX5" fmla="*/ 1647 w 2235456"/>
              <a:gd name="connsiteY5" fmla="*/ 646857 h 1068243"/>
              <a:gd name="connsiteX6" fmla="*/ 25277 w 2235456"/>
              <a:gd name="connsiteY6" fmla="*/ 14616 h 1068243"/>
              <a:gd name="connsiteX0" fmla="*/ 25277 w 2256172"/>
              <a:gd name="connsiteY0" fmla="*/ 14616 h 812449"/>
              <a:gd name="connsiteX1" fmla="*/ 1440702 w 2256172"/>
              <a:gd name="connsiteY1" fmla="*/ 62241 h 812449"/>
              <a:gd name="connsiteX2" fmla="*/ 2235456 w 2256172"/>
              <a:gd name="connsiteY2" fmla="*/ 109219 h 812449"/>
              <a:gd name="connsiteX3" fmla="*/ 2116040 w 2256172"/>
              <a:gd name="connsiteY3" fmla="*/ 778542 h 812449"/>
              <a:gd name="connsiteX4" fmla="*/ 931037 w 2256172"/>
              <a:gd name="connsiteY4" fmla="*/ 706818 h 812449"/>
              <a:gd name="connsiteX5" fmla="*/ 1647 w 2256172"/>
              <a:gd name="connsiteY5" fmla="*/ 646857 h 812449"/>
              <a:gd name="connsiteX6" fmla="*/ 25277 w 2256172"/>
              <a:gd name="connsiteY6" fmla="*/ 14616 h 812449"/>
              <a:gd name="connsiteX0" fmla="*/ 25277 w 2256172"/>
              <a:gd name="connsiteY0" fmla="*/ 14616 h 812449"/>
              <a:gd name="connsiteX1" fmla="*/ 1440702 w 2256172"/>
              <a:gd name="connsiteY1" fmla="*/ 62241 h 812449"/>
              <a:gd name="connsiteX2" fmla="*/ 2235456 w 2256172"/>
              <a:gd name="connsiteY2" fmla="*/ 109219 h 812449"/>
              <a:gd name="connsiteX3" fmla="*/ 2116040 w 2256172"/>
              <a:gd name="connsiteY3" fmla="*/ 778542 h 812449"/>
              <a:gd name="connsiteX4" fmla="*/ 931037 w 2256172"/>
              <a:gd name="connsiteY4" fmla="*/ 706818 h 812449"/>
              <a:gd name="connsiteX5" fmla="*/ 1647 w 2256172"/>
              <a:gd name="connsiteY5" fmla="*/ 646857 h 812449"/>
              <a:gd name="connsiteX6" fmla="*/ 25277 w 2256172"/>
              <a:gd name="connsiteY6" fmla="*/ 14616 h 812449"/>
              <a:gd name="connsiteX0" fmla="*/ 25277 w 2235456"/>
              <a:gd name="connsiteY0" fmla="*/ 14616 h 812449"/>
              <a:gd name="connsiteX1" fmla="*/ 1440702 w 2235456"/>
              <a:gd name="connsiteY1" fmla="*/ 62241 h 812449"/>
              <a:gd name="connsiteX2" fmla="*/ 2235456 w 2235456"/>
              <a:gd name="connsiteY2" fmla="*/ 109219 h 812449"/>
              <a:gd name="connsiteX3" fmla="*/ 2116040 w 2235456"/>
              <a:gd name="connsiteY3" fmla="*/ 778542 h 812449"/>
              <a:gd name="connsiteX4" fmla="*/ 931037 w 2235456"/>
              <a:gd name="connsiteY4" fmla="*/ 706818 h 812449"/>
              <a:gd name="connsiteX5" fmla="*/ 1647 w 2235456"/>
              <a:gd name="connsiteY5" fmla="*/ 646857 h 812449"/>
              <a:gd name="connsiteX6" fmla="*/ 25277 w 2235456"/>
              <a:gd name="connsiteY6" fmla="*/ 14616 h 812449"/>
              <a:gd name="connsiteX0" fmla="*/ 25277 w 2235456"/>
              <a:gd name="connsiteY0" fmla="*/ 14616 h 779218"/>
              <a:gd name="connsiteX1" fmla="*/ 1440702 w 2235456"/>
              <a:gd name="connsiteY1" fmla="*/ 62241 h 779218"/>
              <a:gd name="connsiteX2" fmla="*/ 2235456 w 2235456"/>
              <a:gd name="connsiteY2" fmla="*/ 109219 h 779218"/>
              <a:gd name="connsiteX3" fmla="*/ 2116040 w 2235456"/>
              <a:gd name="connsiteY3" fmla="*/ 778542 h 779218"/>
              <a:gd name="connsiteX4" fmla="*/ 931037 w 2235456"/>
              <a:gd name="connsiteY4" fmla="*/ 706818 h 779218"/>
              <a:gd name="connsiteX5" fmla="*/ 1647 w 2235456"/>
              <a:gd name="connsiteY5" fmla="*/ 646857 h 779218"/>
              <a:gd name="connsiteX6" fmla="*/ 25277 w 2235456"/>
              <a:gd name="connsiteY6" fmla="*/ 14616 h 779218"/>
              <a:gd name="connsiteX0" fmla="*/ 25277 w 2235456"/>
              <a:gd name="connsiteY0" fmla="*/ 21777 h 786379"/>
              <a:gd name="connsiteX1" fmla="*/ 1075577 w 2235456"/>
              <a:gd name="connsiteY1" fmla="*/ 31302 h 786379"/>
              <a:gd name="connsiteX2" fmla="*/ 2235456 w 2235456"/>
              <a:gd name="connsiteY2" fmla="*/ 116380 h 786379"/>
              <a:gd name="connsiteX3" fmla="*/ 2116040 w 2235456"/>
              <a:gd name="connsiteY3" fmla="*/ 785703 h 786379"/>
              <a:gd name="connsiteX4" fmla="*/ 931037 w 2235456"/>
              <a:gd name="connsiteY4" fmla="*/ 713979 h 786379"/>
              <a:gd name="connsiteX5" fmla="*/ 1647 w 2235456"/>
              <a:gd name="connsiteY5" fmla="*/ 654018 h 786379"/>
              <a:gd name="connsiteX6" fmla="*/ 25277 w 2235456"/>
              <a:gd name="connsiteY6" fmla="*/ 21777 h 786379"/>
              <a:gd name="connsiteX0" fmla="*/ 25277 w 2235456"/>
              <a:gd name="connsiteY0" fmla="*/ 21777 h 786243"/>
              <a:gd name="connsiteX1" fmla="*/ 1075577 w 2235456"/>
              <a:gd name="connsiteY1" fmla="*/ 31302 h 786243"/>
              <a:gd name="connsiteX2" fmla="*/ 2235456 w 2235456"/>
              <a:gd name="connsiteY2" fmla="*/ 116380 h 786243"/>
              <a:gd name="connsiteX3" fmla="*/ 2116040 w 2235456"/>
              <a:gd name="connsiteY3" fmla="*/ 785703 h 786243"/>
              <a:gd name="connsiteX4" fmla="*/ 969137 w 2235456"/>
              <a:gd name="connsiteY4" fmla="*/ 698104 h 786243"/>
              <a:gd name="connsiteX5" fmla="*/ 1647 w 2235456"/>
              <a:gd name="connsiteY5" fmla="*/ 654018 h 786243"/>
              <a:gd name="connsiteX6" fmla="*/ 25277 w 2235456"/>
              <a:gd name="connsiteY6" fmla="*/ 21777 h 786243"/>
              <a:gd name="connsiteX0" fmla="*/ 320774 w 2233811"/>
              <a:gd name="connsiteY0" fmla="*/ 7056 h 960686"/>
              <a:gd name="connsiteX1" fmla="*/ 1073932 w 2233811"/>
              <a:gd name="connsiteY1" fmla="*/ 205745 h 960686"/>
              <a:gd name="connsiteX2" fmla="*/ 2233811 w 2233811"/>
              <a:gd name="connsiteY2" fmla="*/ 290823 h 960686"/>
              <a:gd name="connsiteX3" fmla="*/ 2114395 w 2233811"/>
              <a:gd name="connsiteY3" fmla="*/ 960146 h 960686"/>
              <a:gd name="connsiteX4" fmla="*/ 967492 w 2233811"/>
              <a:gd name="connsiteY4" fmla="*/ 872547 h 960686"/>
              <a:gd name="connsiteX5" fmla="*/ 2 w 2233811"/>
              <a:gd name="connsiteY5" fmla="*/ 828461 h 960686"/>
              <a:gd name="connsiteX6" fmla="*/ 320774 w 2233811"/>
              <a:gd name="connsiteY6" fmla="*/ 7056 h 960686"/>
              <a:gd name="connsiteX0" fmla="*/ 477901 w 2390938"/>
              <a:gd name="connsiteY0" fmla="*/ 7056 h 964514"/>
              <a:gd name="connsiteX1" fmla="*/ 1231059 w 2390938"/>
              <a:gd name="connsiteY1" fmla="*/ 205745 h 964514"/>
              <a:gd name="connsiteX2" fmla="*/ 2390938 w 2390938"/>
              <a:gd name="connsiteY2" fmla="*/ 290823 h 964514"/>
              <a:gd name="connsiteX3" fmla="*/ 2271522 w 2390938"/>
              <a:gd name="connsiteY3" fmla="*/ 960146 h 964514"/>
              <a:gd name="connsiteX4" fmla="*/ 1124619 w 2390938"/>
              <a:gd name="connsiteY4" fmla="*/ 872547 h 964514"/>
              <a:gd name="connsiteX5" fmla="*/ 0 w 2390938"/>
              <a:gd name="connsiteY5" fmla="*/ 327800 h 964514"/>
              <a:gd name="connsiteX6" fmla="*/ 477901 w 2390938"/>
              <a:gd name="connsiteY6" fmla="*/ 7056 h 964514"/>
              <a:gd name="connsiteX0" fmla="*/ 477901 w 2390938"/>
              <a:gd name="connsiteY0" fmla="*/ 7056 h 965912"/>
              <a:gd name="connsiteX1" fmla="*/ 1231059 w 2390938"/>
              <a:gd name="connsiteY1" fmla="*/ 205745 h 965912"/>
              <a:gd name="connsiteX2" fmla="*/ 2390938 w 2390938"/>
              <a:gd name="connsiteY2" fmla="*/ 290823 h 965912"/>
              <a:gd name="connsiteX3" fmla="*/ 2271522 w 2390938"/>
              <a:gd name="connsiteY3" fmla="*/ 960146 h 965912"/>
              <a:gd name="connsiteX4" fmla="*/ 999679 w 2390938"/>
              <a:gd name="connsiteY4" fmla="*/ 879085 h 965912"/>
              <a:gd name="connsiteX5" fmla="*/ 0 w 2390938"/>
              <a:gd name="connsiteY5" fmla="*/ 327800 h 965912"/>
              <a:gd name="connsiteX6" fmla="*/ 477901 w 2390938"/>
              <a:gd name="connsiteY6" fmla="*/ 7056 h 965912"/>
              <a:gd name="connsiteX0" fmla="*/ 477901 w 2372127"/>
              <a:gd name="connsiteY0" fmla="*/ 8289 h 967145"/>
              <a:gd name="connsiteX1" fmla="*/ 1231059 w 2372127"/>
              <a:gd name="connsiteY1" fmla="*/ 206978 h 967145"/>
              <a:gd name="connsiteX2" fmla="*/ 2372127 w 2372127"/>
              <a:gd name="connsiteY2" fmla="*/ 510497 h 967145"/>
              <a:gd name="connsiteX3" fmla="*/ 2271522 w 2372127"/>
              <a:gd name="connsiteY3" fmla="*/ 961379 h 967145"/>
              <a:gd name="connsiteX4" fmla="*/ 999679 w 2372127"/>
              <a:gd name="connsiteY4" fmla="*/ 880318 h 967145"/>
              <a:gd name="connsiteX5" fmla="*/ 0 w 2372127"/>
              <a:gd name="connsiteY5" fmla="*/ 329033 h 967145"/>
              <a:gd name="connsiteX6" fmla="*/ 477901 w 2372127"/>
              <a:gd name="connsiteY6" fmla="*/ 8289 h 967145"/>
              <a:gd name="connsiteX0" fmla="*/ 477901 w 2372127"/>
              <a:gd name="connsiteY0" fmla="*/ 8289 h 1067808"/>
              <a:gd name="connsiteX1" fmla="*/ 1231059 w 2372127"/>
              <a:gd name="connsiteY1" fmla="*/ 206978 h 1067808"/>
              <a:gd name="connsiteX2" fmla="*/ 2372127 w 2372127"/>
              <a:gd name="connsiteY2" fmla="*/ 510497 h 1067808"/>
              <a:gd name="connsiteX3" fmla="*/ 2267875 w 2372127"/>
              <a:gd name="connsiteY3" fmla="*/ 1067268 h 1067808"/>
              <a:gd name="connsiteX4" fmla="*/ 999679 w 2372127"/>
              <a:gd name="connsiteY4" fmla="*/ 880318 h 1067808"/>
              <a:gd name="connsiteX5" fmla="*/ 0 w 2372127"/>
              <a:gd name="connsiteY5" fmla="*/ 329033 h 1067808"/>
              <a:gd name="connsiteX6" fmla="*/ 477901 w 2372127"/>
              <a:gd name="connsiteY6" fmla="*/ 8289 h 1067808"/>
              <a:gd name="connsiteX0" fmla="*/ 524840 w 2372127"/>
              <a:gd name="connsiteY0" fmla="*/ 8188 h 1070642"/>
              <a:gd name="connsiteX1" fmla="*/ 1231059 w 2372127"/>
              <a:gd name="connsiteY1" fmla="*/ 209812 h 1070642"/>
              <a:gd name="connsiteX2" fmla="*/ 2372127 w 2372127"/>
              <a:gd name="connsiteY2" fmla="*/ 513331 h 1070642"/>
              <a:gd name="connsiteX3" fmla="*/ 2267875 w 2372127"/>
              <a:gd name="connsiteY3" fmla="*/ 1070102 h 1070642"/>
              <a:gd name="connsiteX4" fmla="*/ 999679 w 2372127"/>
              <a:gd name="connsiteY4" fmla="*/ 883152 h 1070642"/>
              <a:gd name="connsiteX5" fmla="*/ 0 w 2372127"/>
              <a:gd name="connsiteY5" fmla="*/ 331867 h 1070642"/>
              <a:gd name="connsiteX6" fmla="*/ 524840 w 2372127"/>
              <a:gd name="connsiteY6" fmla="*/ 8188 h 1070642"/>
              <a:gd name="connsiteX0" fmla="*/ 524841 w 2372128"/>
              <a:gd name="connsiteY0" fmla="*/ 8188 h 1070642"/>
              <a:gd name="connsiteX1" fmla="*/ 1231060 w 2372128"/>
              <a:gd name="connsiteY1" fmla="*/ 209812 h 1070642"/>
              <a:gd name="connsiteX2" fmla="*/ 2372128 w 2372128"/>
              <a:gd name="connsiteY2" fmla="*/ 513331 h 1070642"/>
              <a:gd name="connsiteX3" fmla="*/ 2267876 w 2372128"/>
              <a:gd name="connsiteY3" fmla="*/ 1070102 h 1070642"/>
              <a:gd name="connsiteX4" fmla="*/ 999680 w 2372128"/>
              <a:gd name="connsiteY4" fmla="*/ 883152 h 1070642"/>
              <a:gd name="connsiteX5" fmla="*/ 1 w 2372128"/>
              <a:gd name="connsiteY5" fmla="*/ 331867 h 1070642"/>
              <a:gd name="connsiteX6" fmla="*/ 524841 w 2372128"/>
              <a:gd name="connsiteY6" fmla="*/ 8188 h 1070642"/>
              <a:gd name="connsiteX0" fmla="*/ 524841 w 2372128"/>
              <a:gd name="connsiteY0" fmla="*/ 0 h 1062454"/>
              <a:gd name="connsiteX1" fmla="*/ 1231060 w 2372128"/>
              <a:gd name="connsiteY1" fmla="*/ 201624 h 1062454"/>
              <a:gd name="connsiteX2" fmla="*/ 2372128 w 2372128"/>
              <a:gd name="connsiteY2" fmla="*/ 505143 h 1062454"/>
              <a:gd name="connsiteX3" fmla="*/ 2267876 w 2372128"/>
              <a:gd name="connsiteY3" fmla="*/ 1061914 h 1062454"/>
              <a:gd name="connsiteX4" fmla="*/ 999680 w 2372128"/>
              <a:gd name="connsiteY4" fmla="*/ 874964 h 1062454"/>
              <a:gd name="connsiteX5" fmla="*/ 1 w 2372128"/>
              <a:gd name="connsiteY5" fmla="*/ 323679 h 1062454"/>
              <a:gd name="connsiteX6" fmla="*/ 524841 w 2372128"/>
              <a:gd name="connsiteY6" fmla="*/ 0 h 1062454"/>
              <a:gd name="connsiteX0" fmla="*/ 524841 w 2372128"/>
              <a:gd name="connsiteY0" fmla="*/ 0 h 1062454"/>
              <a:gd name="connsiteX1" fmla="*/ 1287263 w 2372128"/>
              <a:gd name="connsiteY1" fmla="*/ 290193 h 1062454"/>
              <a:gd name="connsiteX2" fmla="*/ 2372128 w 2372128"/>
              <a:gd name="connsiteY2" fmla="*/ 505143 h 1062454"/>
              <a:gd name="connsiteX3" fmla="*/ 2267876 w 2372128"/>
              <a:gd name="connsiteY3" fmla="*/ 1061914 h 1062454"/>
              <a:gd name="connsiteX4" fmla="*/ 999680 w 2372128"/>
              <a:gd name="connsiteY4" fmla="*/ 874964 h 1062454"/>
              <a:gd name="connsiteX5" fmla="*/ 1 w 2372128"/>
              <a:gd name="connsiteY5" fmla="*/ 323679 h 1062454"/>
              <a:gd name="connsiteX6" fmla="*/ 524841 w 2372128"/>
              <a:gd name="connsiteY6" fmla="*/ 0 h 1062454"/>
              <a:gd name="connsiteX0" fmla="*/ 524840 w 2372127"/>
              <a:gd name="connsiteY0" fmla="*/ 0 h 1062454"/>
              <a:gd name="connsiteX1" fmla="*/ 1287262 w 2372127"/>
              <a:gd name="connsiteY1" fmla="*/ 290193 h 1062454"/>
              <a:gd name="connsiteX2" fmla="*/ 2372127 w 2372127"/>
              <a:gd name="connsiteY2" fmla="*/ 505143 h 1062454"/>
              <a:gd name="connsiteX3" fmla="*/ 2267875 w 2372127"/>
              <a:gd name="connsiteY3" fmla="*/ 1061914 h 1062454"/>
              <a:gd name="connsiteX4" fmla="*/ 999679 w 2372127"/>
              <a:gd name="connsiteY4" fmla="*/ 874964 h 1062454"/>
              <a:gd name="connsiteX5" fmla="*/ 0 w 2372127"/>
              <a:gd name="connsiteY5" fmla="*/ 323679 h 1062454"/>
              <a:gd name="connsiteX6" fmla="*/ 524840 w 2372127"/>
              <a:gd name="connsiteY6" fmla="*/ 0 h 1062454"/>
              <a:gd name="connsiteX0" fmla="*/ 624496 w 2471783"/>
              <a:gd name="connsiteY0" fmla="*/ 0 h 1062599"/>
              <a:gd name="connsiteX1" fmla="*/ 1386918 w 2471783"/>
              <a:gd name="connsiteY1" fmla="*/ 290193 h 1062599"/>
              <a:gd name="connsiteX2" fmla="*/ 2471783 w 2471783"/>
              <a:gd name="connsiteY2" fmla="*/ 505143 h 1062599"/>
              <a:gd name="connsiteX3" fmla="*/ 2367531 w 2471783"/>
              <a:gd name="connsiteY3" fmla="*/ 1061914 h 1062599"/>
              <a:gd name="connsiteX4" fmla="*/ 1099335 w 2471783"/>
              <a:gd name="connsiteY4" fmla="*/ 874964 h 1062599"/>
              <a:gd name="connsiteX5" fmla="*/ 0 w 2471783"/>
              <a:gd name="connsiteY5" fmla="*/ 218732 h 1062599"/>
              <a:gd name="connsiteX6" fmla="*/ 624496 w 2471783"/>
              <a:gd name="connsiteY6" fmla="*/ 0 h 1062599"/>
              <a:gd name="connsiteX0" fmla="*/ 624496 w 2471783"/>
              <a:gd name="connsiteY0" fmla="*/ 0 h 1062250"/>
              <a:gd name="connsiteX1" fmla="*/ 1386918 w 2471783"/>
              <a:gd name="connsiteY1" fmla="*/ 290193 h 1062250"/>
              <a:gd name="connsiteX2" fmla="*/ 2471783 w 2471783"/>
              <a:gd name="connsiteY2" fmla="*/ 505143 h 1062250"/>
              <a:gd name="connsiteX3" fmla="*/ 2367531 w 2471783"/>
              <a:gd name="connsiteY3" fmla="*/ 1061914 h 1062250"/>
              <a:gd name="connsiteX4" fmla="*/ 1111190 w 2471783"/>
              <a:gd name="connsiteY4" fmla="*/ 809298 h 1062250"/>
              <a:gd name="connsiteX5" fmla="*/ 0 w 2471783"/>
              <a:gd name="connsiteY5" fmla="*/ 218732 h 1062250"/>
              <a:gd name="connsiteX6" fmla="*/ 624496 w 2471783"/>
              <a:gd name="connsiteY6" fmla="*/ 0 h 1062250"/>
              <a:gd name="connsiteX0" fmla="*/ 624496 w 2471783"/>
              <a:gd name="connsiteY0" fmla="*/ 0 h 1062250"/>
              <a:gd name="connsiteX1" fmla="*/ 1400883 w 2471783"/>
              <a:gd name="connsiteY1" fmla="*/ 327087 h 1062250"/>
              <a:gd name="connsiteX2" fmla="*/ 2471783 w 2471783"/>
              <a:gd name="connsiteY2" fmla="*/ 505143 h 1062250"/>
              <a:gd name="connsiteX3" fmla="*/ 2367531 w 2471783"/>
              <a:gd name="connsiteY3" fmla="*/ 1061914 h 1062250"/>
              <a:gd name="connsiteX4" fmla="*/ 1111190 w 2471783"/>
              <a:gd name="connsiteY4" fmla="*/ 809298 h 1062250"/>
              <a:gd name="connsiteX5" fmla="*/ 0 w 2471783"/>
              <a:gd name="connsiteY5" fmla="*/ 218732 h 1062250"/>
              <a:gd name="connsiteX6" fmla="*/ 624496 w 2471783"/>
              <a:gd name="connsiteY6" fmla="*/ 0 h 1062250"/>
              <a:gd name="connsiteX0" fmla="*/ 624496 w 2457836"/>
              <a:gd name="connsiteY0" fmla="*/ 0 h 1062250"/>
              <a:gd name="connsiteX1" fmla="*/ 1400883 w 2457836"/>
              <a:gd name="connsiteY1" fmla="*/ 327087 h 1062250"/>
              <a:gd name="connsiteX2" fmla="*/ 2457836 w 2457836"/>
              <a:gd name="connsiteY2" fmla="*/ 582397 h 1062250"/>
              <a:gd name="connsiteX3" fmla="*/ 2367531 w 2457836"/>
              <a:gd name="connsiteY3" fmla="*/ 1061914 h 1062250"/>
              <a:gd name="connsiteX4" fmla="*/ 1111190 w 2457836"/>
              <a:gd name="connsiteY4" fmla="*/ 809298 h 1062250"/>
              <a:gd name="connsiteX5" fmla="*/ 0 w 2457836"/>
              <a:gd name="connsiteY5" fmla="*/ 218732 h 1062250"/>
              <a:gd name="connsiteX6" fmla="*/ 624496 w 2457836"/>
              <a:gd name="connsiteY6" fmla="*/ 0 h 1062250"/>
              <a:gd name="connsiteX0" fmla="*/ 624496 w 2457836"/>
              <a:gd name="connsiteY0" fmla="*/ 0 h 1062250"/>
              <a:gd name="connsiteX1" fmla="*/ 1400883 w 2457836"/>
              <a:gd name="connsiteY1" fmla="*/ 327087 h 1062250"/>
              <a:gd name="connsiteX2" fmla="*/ 2457836 w 2457836"/>
              <a:gd name="connsiteY2" fmla="*/ 582397 h 1062250"/>
              <a:gd name="connsiteX3" fmla="*/ 2367531 w 2457836"/>
              <a:gd name="connsiteY3" fmla="*/ 1061914 h 1062250"/>
              <a:gd name="connsiteX4" fmla="*/ 1111190 w 2457836"/>
              <a:gd name="connsiteY4" fmla="*/ 809298 h 1062250"/>
              <a:gd name="connsiteX5" fmla="*/ 0 w 2457836"/>
              <a:gd name="connsiteY5" fmla="*/ 218732 h 1062250"/>
              <a:gd name="connsiteX6" fmla="*/ 624496 w 2457836"/>
              <a:gd name="connsiteY6" fmla="*/ 0 h 1062250"/>
              <a:gd name="connsiteX0" fmla="*/ 624496 w 2457836"/>
              <a:gd name="connsiteY0" fmla="*/ 0 h 1062250"/>
              <a:gd name="connsiteX1" fmla="*/ 1400883 w 2457836"/>
              <a:gd name="connsiteY1" fmla="*/ 327087 h 1062250"/>
              <a:gd name="connsiteX2" fmla="*/ 2457836 w 2457836"/>
              <a:gd name="connsiteY2" fmla="*/ 582397 h 1062250"/>
              <a:gd name="connsiteX3" fmla="*/ 2367531 w 2457836"/>
              <a:gd name="connsiteY3" fmla="*/ 1061914 h 1062250"/>
              <a:gd name="connsiteX4" fmla="*/ 1111190 w 2457836"/>
              <a:gd name="connsiteY4" fmla="*/ 809298 h 1062250"/>
              <a:gd name="connsiteX5" fmla="*/ 0 w 2457836"/>
              <a:gd name="connsiteY5" fmla="*/ 218732 h 1062250"/>
              <a:gd name="connsiteX6" fmla="*/ 624496 w 2457836"/>
              <a:gd name="connsiteY6" fmla="*/ 0 h 1062250"/>
              <a:gd name="connsiteX0" fmla="*/ 149645 w 1982985"/>
              <a:gd name="connsiteY0" fmla="*/ 0 h 1062153"/>
              <a:gd name="connsiteX1" fmla="*/ 926032 w 1982985"/>
              <a:gd name="connsiteY1" fmla="*/ 327087 h 1062153"/>
              <a:gd name="connsiteX2" fmla="*/ 1982985 w 1982985"/>
              <a:gd name="connsiteY2" fmla="*/ 582397 h 1062153"/>
              <a:gd name="connsiteX3" fmla="*/ 1892680 w 1982985"/>
              <a:gd name="connsiteY3" fmla="*/ 1061914 h 1062153"/>
              <a:gd name="connsiteX4" fmla="*/ 636339 w 1982985"/>
              <a:gd name="connsiteY4" fmla="*/ 809298 h 1062153"/>
              <a:gd name="connsiteX5" fmla="*/ 0 w 1982985"/>
              <a:gd name="connsiteY5" fmla="*/ 529827 h 1062153"/>
              <a:gd name="connsiteX6" fmla="*/ 149645 w 1982985"/>
              <a:gd name="connsiteY6" fmla="*/ 0 h 1062153"/>
              <a:gd name="connsiteX0" fmla="*/ 626052 w 1982985"/>
              <a:gd name="connsiteY0" fmla="*/ 0 h 818902"/>
              <a:gd name="connsiteX1" fmla="*/ 926032 w 1982985"/>
              <a:gd name="connsiteY1" fmla="*/ 83836 h 818902"/>
              <a:gd name="connsiteX2" fmla="*/ 1982985 w 1982985"/>
              <a:gd name="connsiteY2" fmla="*/ 339146 h 818902"/>
              <a:gd name="connsiteX3" fmla="*/ 1892680 w 1982985"/>
              <a:gd name="connsiteY3" fmla="*/ 818663 h 818902"/>
              <a:gd name="connsiteX4" fmla="*/ 636339 w 1982985"/>
              <a:gd name="connsiteY4" fmla="*/ 566047 h 818902"/>
              <a:gd name="connsiteX5" fmla="*/ 0 w 1982985"/>
              <a:gd name="connsiteY5" fmla="*/ 286576 h 818902"/>
              <a:gd name="connsiteX6" fmla="*/ 626052 w 1982985"/>
              <a:gd name="connsiteY6" fmla="*/ 0 h 818902"/>
              <a:gd name="connsiteX0" fmla="*/ 507126 w 1864059"/>
              <a:gd name="connsiteY0" fmla="*/ 0 h 818883"/>
              <a:gd name="connsiteX1" fmla="*/ 807106 w 1864059"/>
              <a:gd name="connsiteY1" fmla="*/ 83836 h 818883"/>
              <a:gd name="connsiteX2" fmla="*/ 1864059 w 1864059"/>
              <a:gd name="connsiteY2" fmla="*/ 339146 h 818883"/>
              <a:gd name="connsiteX3" fmla="*/ 1773754 w 1864059"/>
              <a:gd name="connsiteY3" fmla="*/ 818663 h 818883"/>
              <a:gd name="connsiteX4" fmla="*/ 517413 w 1864059"/>
              <a:gd name="connsiteY4" fmla="*/ 566047 h 818883"/>
              <a:gd name="connsiteX5" fmla="*/ 0 w 1864059"/>
              <a:gd name="connsiteY5" fmla="*/ 377973 h 818883"/>
              <a:gd name="connsiteX6" fmla="*/ 507126 w 1864059"/>
              <a:gd name="connsiteY6" fmla="*/ 0 h 818883"/>
              <a:gd name="connsiteX0" fmla="*/ 507126 w 1864059"/>
              <a:gd name="connsiteY0" fmla="*/ 0 h 818883"/>
              <a:gd name="connsiteX1" fmla="*/ 807106 w 1864059"/>
              <a:gd name="connsiteY1" fmla="*/ 83836 h 818883"/>
              <a:gd name="connsiteX2" fmla="*/ 1864059 w 1864059"/>
              <a:gd name="connsiteY2" fmla="*/ 339146 h 818883"/>
              <a:gd name="connsiteX3" fmla="*/ 1773754 w 1864059"/>
              <a:gd name="connsiteY3" fmla="*/ 818663 h 818883"/>
              <a:gd name="connsiteX4" fmla="*/ 517413 w 1864059"/>
              <a:gd name="connsiteY4" fmla="*/ 566047 h 818883"/>
              <a:gd name="connsiteX5" fmla="*/ 0 w 1864059"/>
              <a:gd name="connsiteY5" fmla="*/ 377973 h 818883"/>
              <a:gd name="connsiteX6" fmla="*/ 507126 w 1864059"/>
              <a:gd name="connsiteY6" fmla="*/ 0 h 818883"/>
              <a:gd name="connsiteX0" fmla="*/ 327780 w 1684713"/>
              <a:gd name="connsiteY0" fmla="*/ 0 h 818867"/>
              <a:gd name="connsiteX1" fmla="*/ 627760 w 1684713"/>
              <a:gd name="connsiteY1" fmla="*/ 83836 h 818867"/>
              <a:gd name="connsiteX2" fmla="*/ 1684713 w 1684713"/>
              <a:gd name="connsiteY2" fmla="*/ 339146 h 818867"/>
              <a:gd name="connsiteX3" fmla="*/ 1594408 w 1684713"/>
              <a:gd name="connsiteY3" fmla="*/ 818663 h 818867"/>
              <a:gd name="connsiteX4" fmla="*/ 338067 w 1684713"/>
              <a:gd name="connsiteY4" fmla="*/ 566047 h 818867"/>
              <a:gd name="connsiteX5" fmla="*/ 0 w 1684713"/>
              <a:gd name="connsiteY5" fmla="*/ 470286 h 818867"/>
              <a:gd name="connsiteX6" fmla="*/ 327780 w 1684713"/>
              <a:gd name="connsiteY6" fmla="*/ 0 h 818867"/>
              <a:gd name="connsiteX0" fmla="*/ 327780 w 1684713"/>
              <a:gd name="connsiteY0" fmla="*/ 0 h 818867"/>
              <a:gd name="connsiteX1" fmla="*/ 627760 w 1684713"/>
              <a:gd name="connsiteY1" fmla="*/ 83836 h 818867"/>
              <a:gd name="connsiteX2" fmla="*/ 1684713 w 1684713"/>
              <a:gd name="connsiteY2" fmla="*/ 339146 h 818867"/>
              <a:gd name="connsiteX3" fmla="*/ 1594408 w 1684713"/>
              <a:gd name="connsiteY3" fmla="*/ 818663 h 818867"/>
              <a:gd name="connsiteX4" fmla="*/ 338067 w 1684713"/>
              <a:gd name="connsiteY4" fmla="*/ 566047 h 818867"/>
              <a:gd name="connsiteX5" fmla="*/ 0 w 1684713"/>
              <a:gd name="connsiteY5" fmla="*/ 470286 h 818867"/>
              <a:gd name="connsiteX6" fmla="*/ 327780 w 1684713"/>
              <a:gd name="connsiteY6" fmla="*/ 0 h 818867"/>
              <a:gd name="connsiteX0" fmla="*/ 327780 w 1684713"/>
              <a:gd name="connsiteY0" fmla="*/ 0 h 819232"/>
              <a:gd name="connsiteX1" fmla="*/ 627760 w 1684713"/>
              <a:gd name="connsiteY1" fmla="*/ 83836 h 819232"/>
              <a:gd name="connsiteX2" fmla="*/ 1684713 w 1684713"/>
              <a:gd name="connsiteY2" fmla="*/ 339146 h 819232"/>
              <a:gd name="connsiteX3" fmla="*/ 1594408 w 1684713"/>
              <a:gd name="connsiteY3" fmla="*/ 818663 h 819232"/>
              <a:gd name="connsiteX4" fmla="*/ 780809 w 1684713"/>
              <a:gd name="connsiteY4" fmla="*/ 699667 h 819232"/>
              <a:gd name="connsiteX5" fmla="*/ 0 w 1684713"/>
              <a:gd name="connsiteY5" fmla="*/ 470286 h 819232"/>
              <a:gd name="connsiteX6" fmla="*/ 327780 w 1684713"/>
              <a:gd name="connsiteY6" fmla="*/ 0 h 819232"/>
              <a:gd name="connsiteX0" fmla="*/ 327780 w 1684713"/>
              <a:gd name="connsiteY0" fmla="*/ 0 h 819232"/>
              <a:gd name="connsiteX1" fmla="*/ 627760 w 1684713"/>
              <a:gd name="connsiteY1" fmla="*/ 83836 h 819232"/>
              <a:gd name="connsiteX2" fmla="*/ 1684713 w 1684713"/>
              <a:gd name="connsiteY2" fmla="*/ 339146 h 819232"/>
              <a:gd name="connsiteX3" fmla="*/ 1594408 w 1684713"/>
              <a:gd name="connsiteY3" fmla="*/ 818663 h 819232"/>
              <a:gd name="connsiteX4" fmla="*/ 780809 w 1684713"/>
              <a:gd name="connsiteY4" fmla="*/ 699667 h 819232"/>
              <a:gd name="connsiteX5" fmla="*/ 0 w 1684713"/>
              <a:gd name="connsiteY5" fmla="*/ 470286 h 819232"/>
              <a:gd name="connsiteX6" fmla="*/ 327780 w 1684713"/>
              <a:gd name="connsiteY6" fmla="*/ 0 h 819232"/>
              <a:gd name="connsiteX0" fmla="*/ 327780 w 1684713"/>
              <a:gd name="connsiteY0" fmla="*/ 0 h 819232"/>
              <a:gd name="connsiteX1" fmla="*/ 956175 w 1684713"/>
              <a:gd name="connsiteY1" fmla="*/ 219031 h 819232"/>
              <a:gd name="connsiteX2" fmla="*/ 1684713 w 1684713"/>
              <a:gd name="connsiteY2" fmla="*/ 339146 h 819232"/>
              <a:gd name="connsiteX3" fmla="*/ 1594408 w 1684713"/>
              <a:gd name="connsiteY3" fmla="*/ 818663 h 819232"/>
              <a:gd name="connsiteX4" fmla="*/ 780809 w 1684713"/>
              <a:gd name="connsiteY4" fmla="*/ 699667 h 819232"/>
              <a:gd name="connsiteX5" fmla="*/ 0 w 1684713"/>
              <a:gd name="connsiteY5" fmla="*/ 470286 h 819232"/>
              <a:gd name="connsiteX6" fmla="*/ 327780 w 1684713"/>
              <a:gd name="connsiteY6" fmla="*/ 0 h 819232"/>
              <a:gd name="connsiteX0" fmla="*/ 327780 w 1684713"/>
              <a:gd name="connsiteY0" fmla="*/ 0 h 819232"/>
              <a:gd name="connsiteX1" fmla="*/ 956175 w 1684713"/>
              <a:gd name="connsiteY1" fmla="*/ 219031 h 819232"/>
              <a:gd name="connsiteX2" fmla="*/ 1684713 w 1684713"/>
              <a:gd name="connsiteY2" fmla="*/ 339146 h 819232"/>
              <a:gd name="connsiteX3" fmla="*/ 1594408 w 1684713"/>
              <a:gd name="connsiteY3" fmla="*/ 818663 h 819232"/>
              <a:gd name="connsiteX4" fmla="*/ 780809 w 1684713"/>
              <a:gd name="connsiteY4" fmla="*/ 699667 h 819232"/>
              <a:gd name="connsiteX5" fmla="*/ 0 w 1684713"/>
              <a:gd name="connsiteY5" fmla="*/ 470286 h 819232"/>
              <a:gd name="connsiteX6" fmla="*/ 327780 w 1684713"/>
              <a:gd name="connsiteY6" fmla="*/ 0 h 81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4713" h="819232">
                <a:moveTo>
                  <a:pt x="327780" y="0"/>
                </a:moveTo>
                <a:cubicBezTo>
                  <a:pt x="543912" y="84696"/>
                  <a:pt x="596993" y="129473"/>
                  <a:pt x="956175" y="219031"/>
                </a:cubicBezTo>
                <a:cubicBezTo>
                  <a:pt x="1315357" y="308589"/>
                  <a:pt x="1441867" y="299108"/>
                  <a:pt x="1684713" y="339146"/>
                </a:cubicBezTo>
                <a:cubicBezTo>
                  <a:pt x="1612805" y="515745"/>
                  <a:pt x="1606917" y="610698"/>
                  <a:pt x="1594408" y="818663"/>
                </a:cubicBezTo>
                <a:cubicBezTo>
                  <a:pt x="1380180" y="826188"/>
                  <a:pt x="1046544" y="757730"/>
                  <a:pt x="780809" y="699667"/>
                </a:cubicBezTo>
                <a:cubicBezTo>
                  <a:pt x="515074" y="641604"/>
                  <a:pt x="401642" y="622040"/>
                  <a:pt x="0" y="470286"/>
                </a:cubicBezTo>
                <a:cubicBezTo>
                  <a:pt x="119880" y="315502"/>
                  <a:pt x="159748" y="125826"/>
                  <a:pt x="327780" y="0"/>
                </a:cubicBezTo>
                <a:close/>
              </a:path>
            </a:pathLst>
          </a:custGeom>
          <a:solidFill>
            <a:srgbClr val="73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360464-7FF4-4A48-AFA8-E153B1568720}"/>
              </a:ext>
            </a:extLst>
          </p:cNvPr>
          <p:cNvSpPr txBox="1"/>
          <p:nvPr/>
        </p:nvSpPr>
        <p:spPr>
          <a:xfrm rot="559827">
            <a:off x="9232616" y="514397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6E8784-8AB7-C148-A35A-F4E1CDC07CB6}"/>
              </a:ext>
            </a:extLst>
          </p:cNvPr>
          <p:cNvSpPr txBox="1"/>
          <p:nvPr/>
        </p:nvSpPr>
        <p:spPr>
          <a:xfrm rot="18825196">
            <a:off x="6973642" y="1914379"/>
            <a:ext cx="1519968" cy="473019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Flower Power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A2AB10-E550-C849-A2D1-963AEFE93E3F}"/>
              </a:ext>
            </a:extLst>
          </p:cNvPr>
          <p:cNvSpPr txBox="1"/>
          <p:nvPr/>
        </p:nvSpPr>
        <p:spPr>
          <a:xfrm rot="20253001">
            <a:off x="5879875" y="5523440"/>
            <a:ext cx="1207383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2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def side():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74AB14-723C-D84B-AB2D-C4A23676AA60}"/>
              </a:ext>
            </a:extLst>
          </p:cNvPr>
          <p:cNvSpPr txBox="1"/>
          <p:nvPr/>
        </p:nvSpPr>
        <p:spPr>
          <a:xfrm rot="671671">
            <a:off x="8776849" y="684121"/>
            <a:ext cx="260199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2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def square(myColor, x, y):</a:t>
            </a: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216FCE79-7E7F-DA42-886F-DA24148DF4AD}"/>
              </a:ext>
            </a:extLst>
          </p:cNvPr>
          <p:cNvSpPr/>
          <p:nvPr/>
        </p:nvSpPr>
        <p:spPr>
          <a:xfrm rot="764982">
            <a:off x="7868063" y="4106739"/>
            <a:ext cx="1303113" cy="1177622"/>
          </a:xfrm>
          <a:custGeom>
            <a:avLst/>
            <a:gdLst>
              <a:gd name="connsiteX0" fmla="*/ 98574 w 2203279"/>
              <a:gd name="connsiteY0" fmla="*/ 9579 h 1060638"/>
              <a:gd name="connsiteX1" fmla="*/ 1522639 w 2203279"/>
              <a:gd name="connsiteY1" fmla="*/ 69540 h 1060638"/>
              <a:gd name="connsiteX2" fmla="*/ 2197197 w 2203279"/>
              <a:gd name="connsiteY2" fmla="*/ 549225 h 1060638"/>
              <a:gd name="connsiteX3" fmla="*/ 1807452 w 2203279"/>
              <a:gd name="connsiteY3" fmla="*/ 1058891 h 1060638"/>
              <a:gd name="connsiteX4" fmla="*/ 1012974 w 2203279"/>
              <a:gd name="connsiteY4" fmla="*/ 714117 h 1060638"/>
              <a:gd name="connsiteX5" fmla="*/ 83584 w 2203279"/>
              <a:gd name="connsiteY5" fmla="*/ 654156 h 1060638"/>
              <a:gd name="connsiteX6" fmla="*/ 113564 w 2203279"/>
              <a:gd name="connsiteY6" fmla="*/ 69540 h 1060638"/>
              <a:gd name="connsiteX7" fmla="*/ 98574 w 2203279"/>
              <a:gd name="connsiteY7" fmla="*/ 9579 h 1060638"/>
              <a:gd name="connsiteX0" fmla="*/ 98574 w 2224683"/>
              <a:gd name="connsiteY0" fmla="*/ 9579 h 1068390"/>
              <a:gd name="connsiteX1" fmla="*/ 1522639 w 2224683"/>
              <a:gd name="connsiteY1" fmla="*/ 69540 h 1068390"/>
              <a:gd name="connsiteX2" fmla="*/ 2218968 w 2224683"/>
              <a:gd name="connsiteY2" fmla="*/ 287968 h 1068390"/>
              <a:gd name="connsiteX3" fmla="*/ 1807452 w 2224683"/>
              <a:gd name="connsiteY3" fmla="*/ 1058891 h 1068390"/>
              <a:gd name="connsiteX4" fmla="*/ 1012974 w 2224683"/>
              <a:gd name="connsiteY4" fmla="*/ 714117 h 1068390"/>
              <a:gd name="connsiteX5" fmla="*/ 83584 w 2224683"/>
              <a:gd name="connsiteY5" fmla="*/ 654156 h 1068390"/>
              <a:gd name="connsiteX6" fmla="*/ 113564 w 2224683"/>
              <a:gd name="connsiteY6" fmla="*/ 69540 h 1068390"/>
              <a:gd name="connsiteX7" fmla="*/ 98574 w 2224683"/>
              <a:gd name="connsiteY7" fmla="*/ 9579 h 1068390"/>
              <a:gd name="connsiteX0" fmla="*/ 89630 w 2200749"/>
              <a:gd name="connsiteY0" fmla="*/ 52578 h 1051428"/>
              <a:gd name="connsiteX1" fmla="*/ 1498705 w 2200749"/>
              <a:gd name="connsiteY1" fmla="*/ 52578 h 1051428"/>
              <a:gd name="connsiteX2" fmla="*/ 2195034 w 2200749"/>
              <a:gd name="connsiteY2" fmla="*/ 271006 h 1051428"/>
              <a:gd name="connsiteX3" fmla="*/ 1783518 w 2200749"/>
              <a:gd name="connsiteY3" fmla="*/ 1041929 h 1051428"/>
              <a:gd name="connsiteX4" fmla="*/ 989040 w 2200749"/>
              <a:gd name="connsiteY4" fmla="*/ 697155 h 1051428"/>
              <a:gd name="connsiteX5" fmla="*/ 59650 w 2200749"/>
              <a:gd name="connsiteY5" fmla="*/ 637194 h 1051428"/>
              <a:gd name="connsiteX6" fmla="*/ 89630 w 2200749"/>
              <a:gd name="connsiteY6" fmla="*/ 52578 h 1051428"/>
              <a:gd name="connsiteX0" fmla="*/ 84634 w 2202103"/>
              <a:gd name="connsiteY0" fmla="*/ 41075 h 1087550"/>
              <a:gd name="connsiteX1" fmla="*/ 1500059 w 2202103"/>
              <a:gd name="connsiteY1" fmla="*/ 88700 h 1087550"/>
              <a:gd name="connsiteX2" fmla="*/ 2196388 w 2202103"/>
              <a:gd name="connsiteY2" fmla="*/ 307128 h 1087550"/>
              <a:gd name="connsiteX3" fmla="*/ 1784872 w 2202103"/>
              <a:gd name="connsiteY3" fmla="*/ 1078051 h 1087550"/>
              <a:gd name="connsiteX4" fmla="*/ 990394 w 2202103"/>
              <a:gd name="connsiteY4" fmla="*/ 733277 h 1087550"/>
              <a:gd name="connsiteX5" fmla="*/ 61004 w 2202103"/>
              <a:gd name="connsiteY5" fmla="*/ 673316 h 1087550"/>
              <a:gd name="connsiteX6" fmla="*/ 84634 w 2202103"/>
              <a:gd name="connsiteY6" fmla="*/ 41075 h 1087550"/>
              <a:gd name="connsiteX0" fmla="*/ 158403 w 2275872"/>
              <a:gd name="connsiteY0" fmla="*/ 18711 h 1065186"/>
              <a:gd name="connsiteX1" fmla="*/ 1573828 w 2275872"/>
              <a:gd name="connsiteY1" fmla="*/ 66336 h 1065186"/>
              <a:gd name="connsiteX2" fmla="*/ 2270157 w 2275872"/>
              <a:gd name="connsiteY2" fmla="*/ 284764 h 1065186"/>
              <a:gd name="connsiteX3" fmla="*/ 1858641 w 2275872"/>
              <a:gd name="connsiteY3" fmla="*/ 1055687 h 1065186"/>
              <a:gd name="connsiteX4" fmla="*/ 1064163 w 2275872"/>
              <a:gd name="connsiteY4" fmla="*/ 710913 h 1065186"/>
              <a:gd name="connsiteX5" fmla="*/ 134773 w 2275872"/>
              <a:gd name="connsiteY5" fmla="*/ 650952 h 1065186"/>
              <a:gd name="connsiteX6" fmla="*/ 158403 w 2275872"/>
              <a:gd name="connsiteY6" fmla="*/ 18711 h 1065186"/>
              <a:gd name="connsiteX0" fmla="*/ 158403 w 2275872"/>
              <a:gd name="connsiteY0" fmla="*/ 18711 h 1065186"/>
              <a:gd name="connsiteX1" fmla="*/ 1573828 w 2275872"/>
              <a:gd name="connsiteY1" fmla="*/ 66336 h 1065186"/>
              <a:gd name="connsiteX2" fmla="*/ 2270157 w 2275872"/>
              <a:gd name="connsiteY2" fmla="*/ 284764 h 1065186"/>
              <a:gd name="connsiteX3" fmla="*/ 1858641 w 2275872"/>
              <a:gd name="connsiteY3" fmla="*/ 1055687 h 1065186"/>
              <a:gd name="connsiteX4" fmla="*/ 1064163 w 2275872"/>
              <a:gd name="connsiteY4" fmla="*/ 710913 h 1065186"/>
              <a:gd name="connsiteX5" fmla="*/ 134773 w 2275872"/>
              <a:gd name="connsiteY5" fmla="*/ 650952 h 1065186"/>
              <a:gd name="connsiteX6" fmla="*/ 158403 w 2275872"/>
              <a:gd name="connsiteY6" fmla="*/ 18711 h 1065186"/>
              <a:gd name="connsiteX0" fmla="*/ 91567 w 2209036"/>
              <a:gd name="connsiteY0" fmla="*/ 18711 h 1065186"/>
              <a:gd name="connsiteX1" fmla="*/ 1506992 w 2209036"/>
              <a:gd name="connsiteY1" fmla="*/ 66336 h 1065186"/>
              <a:gd name="connsiteX2" fmla="*/ 2203321 w 2209036"/>
              <a:gd name="connsiteY2" fmla="*/ 284764 h 1065186"/>
              <a:gd name="connsiteX3" fmla="*/ 1791805 w 2209036"/>
              <a:gd name="connsiteY3" fmla="*/ 1055687 h 1065186"/>
              <a:gd name="connsiteX4" fmla="*/ 997327 w 2209036"/>
              <a:gd name="connsiteY4" fmla="*/ 710913 h 1065186"/>
              <a:gd name="connsiteX5" fmla="*/ 67937 w 2209036"/>
              <a:gd name="connsiteY5" fmla="*/ 650952 h 1065186"/>
              <a:gd name="connsiteX6" fmla="*/ 91567 w 2209036"/>
              <a:gd name="connsiteY6" fmla="*/ 18711 h 1065186"/>
              <a:gd name="connsiteX0" fmla="*/ 25277 w 2142746"/>
              <a:gd name="connsiteY0" fmla="*/ 18711 h 1065186"/>
              <a:gd name="connsiteX1" fmla="*/ 1440702 w 2142746"/>
              <a:gd name="connsiteY1" fmla="*/ 66336 h 1065186"/>
              <a:gd name="connsiteX2" fmla="*/ 2137031 w 2142746"/>
              <a:gd name="connsiteY2" fmla="*/ 284764 h 1065186"/>
              <a:gd name="connsiteX3" fmla="*/ 1725515 w 2142746"/>
              <a:gd name="connsiteY3" fmla="*/ 1055687 h 1065186"/>
              <a:gd name="connsiteX4" fmla="*/ 931037 w 2142746"/>
              <a:gd name="connsiteY4" fmla="*/ 710913 h 1065186"/>
              <a:gd name="connsiteX5" fmla="*/ 1647 w 2142746"/>
              <a:gd name="connsiteY5" fmla="*/ 650952 h 1065186"/>
              <a:gd name="connsiteX6" fmla="*/ 25277 w 2142746"/>
              <a:gd name="connsiteY6" fmla="*/ 18711 h 1065186"/>
              <a:gd name="connsiteX0" fmla="*/ 25277 w 2142746"/>
              <a:gd name="connsiteY0" fmla="*/ 18711 h 1065186"/>
              <a:gd name="connsiteX1" fmla="*/ 1440702 w 2142746"/>
              <a:gd name="connsiteY1" fmla="*/ 66336 h 1065186"/>
              <a:gd name="connsiteX2" fmla="*/ 2137031 w 2142746"/>
              <a:gd name="connsiteY2" fmla="*/ 284764 h 1065186"/>
              <a:gd name="connsiteX3" fmla="*/ 1725515 w 2142746"/>
              <a:gd name="connsiteY3" fmla="*/ 1055687 h 1065186"/>
              <a:gd name="connsiteX4" fmla="*/ 931037 w 2142746"/>
              <a:gd name="connsiteY4" fmla="*/ 710913 h 1065186"/>
              <a:gd name="connsiteX5" fmla="*/ 1647 w 2142746"/>
              <a:gd name="connsiteY5" fmla="*/ 650952 h 1065186"/>
              <a:gd name="connsiteX6" fmla="*/ 25277 w 2142746"/>
              <a:gd name="connsiteY6" fmla="*/ 18711 h 1065186"/>
              <a:gd name="connsiteX0" fmla="*/ 25277 w 2239942"/>
              <a:gd name="connsiteY0" fmla="*/ 14616 h 1068243"/>
              <a:gd name="connsiteX1" fmla="*/ 1440702 w 2239942"/>
              <a:gd name="connsiteY1" fmla="*/ 62241 h 1068243"/>
              <a:gd name="connsiteX2" fmla="*/ 2235456 w 2239942"/>
              <a:gd name="connsiteY2" fmla="*/ 109219 h 1068243"/>
              <a:gd name="connsiteX3" fmla="*/ 1725515 w 2239942"/>
              <a:gd name="connsiteY3" fmla="*/ 1051592 h 1068243"/>
              <a:gd name="connsiteX4" fmla="*/ 931037 w 2239942"/>
              <a:gd name="connsiteY4" fmla="*/ 706818 h 1068243"/>
              <a:gd name="connsiteX5" fmla="*/ 1647 w 2239942"/>
              <a:gd name="connsiteY5" fmla="*/ 646857 h 1068243"/>
              <a:gd name="connsiteX6" fmla="*/ 25277 w 2239942"/>
              <a:gd name="connsiteY6" fmla="*/ 14616 h 1068243"/>
              <a:gd name="connsiteX0" fmla="*/ 25277 w 2239942"/>
              <a:gd name="connsiteY0" fmla="*/ 14616 h 1068243"/>
              <a:gd name="connsiteX1" fmla="*/ 1440702 w 2239942"/>
              <a:gd name="connsiteY1" fmla="*/ 62241 h 1068243"/>
              <a:gd name="connsiteX2" fmla="*/ 2235456 w 2239942"/>
              <a:gd name="connsiteY2" fmla="*/ 109219 h 1068243"/>
              <a:gd name="connsiteX3" fmla="*/ 1725515 w 2239942"/>
              <a:gd name="connsiteY3" fmla="*/ 1051592 h 1068243"/>
              <a:gd name="connsiteX4" fmla="*/ 931037 w 2239942"/>
              <a:gd name="connsiteY4" fmla="*/ 706818 h 1068243"/>
              <a:gd name="connsiteX5" fmla="*/ 1647 w 2239942"/>
              <a:gd name="connsiteY5" fmla="*/ 646857 h 1068243"/>
              <a:gd name="connsiteX6" fmla="*/ 25277 w 2239942"/>
              <a:gd name="connsiteY6" fmla="*/ 14616 h 1068243"/>
              <a:gd name="connsiteX0" fmla="*/ 25277 w 2239942"/>
              <a:gd name="connsiteY0" fmla="*/ 14616 h 1068243"/>
              <a:gd name="connsiteX1" fmla="*/ 1440702 w 2239942"/>
              <a:gd name="connsiteY1" fmla="*/ 62241 h 1068243"/>
              <a:gd name="connsiteX2" fmla="*/ 2235456 w 2239942"/>
              <a:gd name="connsiteY2" fmla="*/ 109219 h 1068243"/>
              <a:gd name="connsiteX3" fmla="*/ 1725515 w 2239942"/>
              <a:gd name="connsiteY3" fmla="*/ 1051592 h 1068243"/>
              <a:gd name="connsiteX4" fmla="*/ 931037 w 2239942"/>
              <a:gd name="connsiteY4" fmla="*/ 706818 h 1068243"/>
              <a:gd name="connsiteX5" fmla="*/ 1647 w 2239942"/>
              <a:gd name="connsiteY5" fmla="*/ 646857 h 1068243"/>
              <a:gd name="connsiteX6" fmla="*/ 25277 w 2239942"/>
              <a:gd name="connsiteY6" fmla="*/ 14616 h 1068243"/>
              <a:gd name="connsiteX0" fmla="*/ 25277 w 2239942"/>
              <a:gd name="connsiteY0" fmla="*/ 14616 h 1068243"/>
              <a:gd name="connsiteX1" fmla="*/ 1440702 w 2239942"/>
              <a:gd name="connsiteY1" fmla="*/ 62241 h 1068243"/>
              <a:gd name="connsiteX2" fmla="*/ 2235456 w 2239942"/>
              <a:gd name="connsiteY2" fmla="*/ 109219 h 1068243"/>
              <a:gd name="connsiteX3" fmla="*/ 1725515 w 2239942"/>
              <a:gd name="connsiteY3" fmla="*/ 1051592 h 1068243"/>
              <a:gd name="connsiteX4" fmla="*/ 931037 w 2239942"/>
              <a:gd name="connsiteY4" fmla="*/ 706818 h 1068243"/>
              <a:gd name="connsiteX5" fmla="*/ 1647 w 2239942"/>
              <a:gd name="connsiteY5" fmla="*/ 646857 h 1068243"/>
              <a:gd name="connsiteX6" fmla="*/ 25277 w 2239942"/>
              <a:gd name="connsiteY6" fmla="*/ 14616 h 1068243"/>
              <a:gd name="connsiteX0" fmla="*/ 25277 w 2235456"/>
              <a:gd name="connsiteY0" fmla="*/ 14616 h 1068243"/>
              <a:gd name="connsiteX1" fmla="*/ 1440702 w 2235456"/>
              <a:gd name="connsiteY1" fmla="*/ 62241 h 1068243"/>
              <a:gd name="connsiteX2" fmla="*/ 2235456 w 2235456"/>
              <a:gd name="connsiteY2" fmla="*/ 109219 h 1068243"/>
              <a:gd name="connsiteX3" fmla="*/ 1725515 w 2235456"/>
              <a:gd name="connsiteY3" fmla="*/ 1051592 h 1068243"/>
              <a:gd name="connsiteX4" fmla="*/ 931037 w 2235456"/>
              <a:gd name="connsiteY4" fmla="*/ 706818 h 1068243"/>
              <a:gd name="connsiteX5" fmla="*/ 1647 w 2235456"/>
              <a:gd name="connsiteY5" fmla="*/ 646857 h 1068243"/>
              <a:gd name="connsiteX6" fmla="*/ 25277 w 2235456"/>
              <a:gd name="connsiteY6" fmla="*/ 14616 h 1068243"/>
              <a:gd name="connsiteX0" fmla="*/ 25277 w 2256172"/>
              <a:gd name="connsiteY0" fmla="*/ 14616 h 812449"/>
              <a:gd name="connsiteX1" fmla="*/ 1440702 w 2256172"/>
              <a:gd name="connsiteY1" fmla="*/ 62241 h 812449"/>
              <a:gd name="connsiteX2" fmla="*/ 2235456 w 2256172"/>
              <a:gd name="connsiteY2" fmla="*/ 109219 h 812449"/>
              <a:gd name="connsiteX3" fmla="*/ 2116040 w 2256172"/>
              <a:gd name="connsiteY3" fmla="*/ 778542 h 812449"/>
              <a:gd name="connsiteX4" fmla="*/ 931037 w 2256172"/>
              <a:gd name="connsiteY4" fmla="*/ 706818 h 812449"/>
              <a:gd name="connsiteX5" fmla="*/ 1647 w 2256172"/>
              <a:gd name="connsiteY5" fmla="*/ 646857 h 812449"/>
              <a:gd name="connsiteX6" fmla="*/ 25277 w 2256172"/>
              <a:gd name="connsiteY6" fmla="*/ 14616 h 812449"/>
              <a:gd name="connsiteX0" fmla="*/ 25277 w 2256172"/>
              <a:gd name="connsiteY0" fmla="*/ 14616 h 812449"/>
              <a:gd name="connsiteX1" fmla="*/ 1440702 w 2256172"/>
              <a:gd name="connsiteY1" fmla="*/ 62241 h 812449"/>
              <a:gd name="connsiteX2" fmla="*/ 2235456 w 2256172"/>
              <a:gd name="connsiteY2" fmla="*/ 109219 h 812449"/>
              <a:gd name="connsiteX3" fmla="*/ 2116040 w 2256172"/>
              <a:gd name="connsiteY3" fmla="*/ 778542 h 812449"/>
              <a:gd name="connsiteX4" fmla="*/ 931037 w 2256172"/>
              <a:gd name="connsiteY4" fmla="*/ 706818 h 812449"/>
              <a:gd name="connsiteX5" fmla="*/ 1647 w 2256172"/>
              <a:gd name="connsiteY5" fmla="*/ 646857 h 812449"/>
              <a:gd name="connsiteX6" fmla="*/ 25277 w 2256172"/>
              <a:gd name="connsiteY6" fmla="*/ 14616 h 812449"/>
              <a:gd name="connsiteX0" fmla="*/ 25277 w 2235456"/>
              <a:gd name="connsiteY0" fmla="*/ 14616 h 812449"/>
              <a:gd name="connsiteX1" fmla="*/ 1440702 w 2235456"/>
              <a:gd name="connsiteY1" fmla="*/ 62241 h 812449"/>
              <a:gd name="connsiteX2" fmla="*/ 2235456 w 2235456"/>
              <a:gd name="connsiteY2" fmla="*/ 109219 h 812449"/>
              <a:gd name="connsiteX3" fmla="*/ 2116040 w 2235456"/>
              <a:gd name="connsiteY3" fmla="*/ 778542 h 812449"/>
              <a:gd name="connsiteX4" fmla="*/ 931037 w 2235456"/>
              <a:gd name="connsiteY4" fmla="*/ 706818 h 812449"/>
              <a:gd name="connsiteX5" fmla="*/ 1647 w 2235456"/>
              <a:gd name="connsiteY5" fmla="*/ 646857 h 812449"/>
              <a:gd name="connsiteX6" fmla="*/ 25277 w 2235456"/>
              <a:gd name="connsiteY6" fmla="*/ 14616 h 812449"/>
              <a:gd name="connsiteX0" fmla="*/ 25277 w 2235456"/>
              <a:gd name="connsiteY0" fmla="*/ 14616 h 779218"/>
              <a:gd name="connsiteX1" fmla="*/ 1440702 w 2235456"/>
              <a:gd name="connsiteY1" fmla="*/ 62241 h 779218"/>
              <a:gd name="connsiteX2" fmla="*/ 2235456 w 2235456"/>
              <a:gd name="connsiteY2" fmla="*/ 109219 h 779218"/>
              <a:gd name="connsiteX3" fmla="*/ 2116040 w 2235456"/>
              <a:gd name="connsiteY3" fmla="*/ 778542 h 779218"/>
              <a:gd name="connsiteX4" fmla="*/ 931037 w 2235456"/>
              <a:gd name="connsiteY4" fmla="*/ 706818 h 779218"/>
              <a:gd name="connsiteX5" fmla="*/ 1647 w 2235456"/>
              <a:gd name="connsiteY5" fmla="*/ 646857 h 779218"/>
              <a:gd name="connsiteX6" fmla="*/ 25277 w 2235456"/>
              <a:gd name="connsiteY6" fmla="*/ 14616 h 779218"/>
              <a:gd name="connsiteX0" fmla="*/ 25277 w 2235456"/>
              <a:gd name="connsiteY0" fmla="*/ 21777 h 786379"/>
              <a:gd name="connsiteX1" fmla="*/ 1075577 w 2235456"/>
              <a:gd name="connsiteY1" fmla="*/ 31302 h 786379"/>
              <a:gd name="connsiteX2" fmla="*/ 2235456 w 2235456"/>
              <a:gd name="connsiteY2" fmla="*/ 116380 h 786379"/>
              <a:gd name="connsiteX3" fmla="*/ 2116040 w 2235456"/>
              <a:gd name="connsiteY3" fmla="*/ 785703 h 786379"/>
              <a:gd name="connsiteX4" fmla="*/ 931037 w 2235456"/>
              <a:gd name="connsiteY4" fmla="*/ 713979 h 786379"/>
              <a:gd name="connsiteX5" fmla="*/ 1647 w 2235456"/>
              <a:gd name="connsiteY5" fmla="*/ 654018 h 786379"/>
              <a:gd name="connsiteX6" fmla="*/ 25277 w 2235456"/>
              <a:gd name="connsiteY6" fmla="*/ 21777 h 786379"/>
              <a:gd name="connsiteX0" fmla="*/ 25277 w 2235456"/>
              <a:gd name="connsiteY0" fmla="*/ 21777 h 786243"/>
              <a:gd name="connsiteX1" fmla="*/ 1075577 w 2235456"/>
              <a:gd name="connsiteY1" fmla="*/ 31302 h 786243"/>
              <a:gd name="connsiteX2" fmla="*/ 2235456 w 2235456"/>
              <a:gd name="connsiteY2" fmla="*/ 116380 h 786243"/>
              <a:gd name="connsiteX3" fmla="*/ 2116040 w 2235456"/>
              <a:gd name="connsiteY3" fmla="*/ 785703 h 786243"/>
              <a:gd name="connsiteX4" fmla="*/ 969137 w 2235456"/>
              <a:gd name="connsiteY4" fmla="*/ 698104 h 786243"/>
              <a:gd name="connsiteX5" fmla="*/ 1647 w 2235456"/>
              <a:gd name="connsiteY5" fmla="*/ 654018 h 786243"/>
              <a:gd name="connsiteX6" fmla="*/ 25277 w 2235456"/>
              <a:gd name="connsiteY6" fmla="*/ 21777 h 786243"/>
              <a:gd name="connsiteX0" fmla="*/ 320774 w 2233811"/>
              <a:gd name="connsiteY0" fmla="*/ 7056 h 960686"/>
              <a:gd name="connsiteX1" fmla="*/ 1073932 w 2233811"/>
              <a:gd name="connsiteY1" fmla="*/ 205745 h 960686"/>
              <a:gd name="connsiteX2" fmla="*/ 2233811 w 2233811"/>
              <a:gd name="connsiteY2" fmla="*/ 290823 h 960686"/>
              <a:gd name="connsiteX3" fmla="*/ 2114395 w 2233811"/>
              <a:gd name="connsiteY3" fmla="*/ 960146 h 960686"/>
              <a:gd name="connsiteX4" fmla="*/ 967492 w 2233811"/>
              <a:gd name="connsiteY4" fmla="*/ 872547 h 960686"/>
              <a:gd name="connsiteX5" fmla="*/ 2 w 2233811"/>
              <a:gd name="connsiteY5" fmla="*/ 828461 h 960686"/>
              <a:gd name="connsiteX6" fmla="*/ 320774 w 2233811"/>
              <a:gd name="connsiteY6" fmla="*/ 7056 h 960686"/>
              <a:gd name="connsiteX0" fmla="*/ 477901 w 2390938"/>
              <a:gd name="connsiteY0" fmla="*/ 7056 h 964514"/>
              <a:gd name="connsiteX1" fmla="*/ 1231059 w 2390938"/>
              <a:gd name="connsiteY1" fmla="*/ 205745 h 964514"/>
              <a:gd name="connsiteX2" fmla="*/ 2390938 w 2390938"/>
              <a:gd name="connsiteY2" fmla="*/ 290823 h 964514"/>
              <a:gd name="connsiteX3" fmla="*/ 2271522 w 2390938"/>
              <a:gd name="connsiteY3" fmla="*/ 960146 h 964514"/>
              <a:gd name="connsiteX4" fmla="*/ 1124619 w 2390938"/>
              <a:gd name="connsiteY4" fmla="*/ 872547 h 964514"/>
              <a:gd name="connsiteX5" fmla="*/ 0 w 2390938"/>
              <a:gd name="connsiteY5" fmla="*/ 327800 h 964514"/>
              <a:gd name="connsiteX6" fmla="*/ 477901 w 2390938"/>
              <a:gd name="connsiteY6" fmla="*/ 7056 h 964514"/>
              <a:gd name="connsiteX0" fmla="*/ 477901 w 2390938"/>
              <a:gd name="connsiteY0" fmla="*/ 7056 h 965912"/>
              <a:gd name="connsiteX1" fmla="*/ 1231059 w 2390938"/>
              <a:gd name="connsiteY1" fmla="*/ 205745 h 965912"/>
              <a:gd name="connsiteX2" fmla="*/ 2390938 w 2390938"/>
              <a:gd name="connsiteY2" fmla="*/ 290823 h 965912"/>
              <a:gd name="connsiteX3" fmla="*/ 2271522 w 2390938"/>
              <a:gd name="connsiteY3" fmla="*/ 960146 h 965912"/>
              <a:gd name="connsiteX4" fmla="*/ 999679 w 2390938"/>
              <a:gd name="connsiteY4" fmla="*/ 879085 h 965912"/>
              <a:gd name="connsiteX5" fmla="*/ 0 w 2390938"/>
              <a:gd name="connsiteY5" fmla="*/ 327800 h 965912"/>
              <a:gd name="connsiteX6" fmla="*/ 477901 w 2390938"/>
              <a:gd name="connsiteY6" fmla="*/ 7056 h 965912"/>
              <a:gd name="connsiteX0" fmla="*/ 477901 w 2372127"/>
              <a:gd name="connsiteY0" fmla="*/ 8289 h 967145"/>
              <a:gd name="connsiteX1" fmla="*/ 1231059 w 2372127"/>
              <a:gd name="connsiteY1" fmla="*/ 206978 h 967145"/>
              <a:gd name="connsiteX2" fmla="*/ 2372127 w 2372127"/>
              <a:gd name="connsiteY2" fmla="*/ 510497 h 967145"/>
              <a:gd name="connsiteX3" fmla="*/ 2271522 w 2372127"/>
              <a:gd name="connsiteY3" fmla="*/ 961379 h 967145"/>
              <a:gd name="connsiteX4" fmla="*/ 999679 w 2372127"/>
              <a:gd name="connsiteY4" fmla="*/ 880318 h 967145"/>
              <a:gd name="connsiteX5" fmla="*/ 0 w 2372127"/>
              <a:gd name="connsiteY5" fmla="*/ 329033 h 967145"/>
              <a:gd name="connsiteX6" fmla="*/ 477901 w 2372127"/>
              <a:gd name="connsiteY6" fmla="*/ 8289 h 967145"/>
              <a:gd name="connsiteX0" fmla="*/ 477901 w 2372127"/>
              <a:gd name="connsiteY0" fmla="*/ 8289 h 1067808"/>
              <a:gd name="connsiteX1" fmla="*/ 1231059 w 2372127"/>
              <a:gd name="connsiteY1" fmla="*/ 206978 h 1067808"/>
              <a:gd name="connsiteX2" fmla="*/ 2372127 w 2372127"/>
              <a:gd name="connsiteY2" fmla="*/ 510497 h 1067808"/>
              <a:gd name="connsiteX3" fmla="*/ 2267875 w 2372127"/>
              <a:gd name="connsiteY3" fmla="*/ 1067268 h 1067808"/>
              <a:gd name="connsiteX4" fmla="*/ 999679 w 2372127"/>
              <a:gd name="connsiteY4" fmla="*/ 880318 h 1067808"/>
              <a:gd name="connsiteX5" fmla="*/ 0 w 2372127"/>
              <a:gd name="connsiteY5" fmla="*/ 329033 h 1067808"/>
              <a:gd name="connsiteX6" fmla="*/ 477901 w 2372127"/>
              <a:gd name="connsiteY6" fmla="*/ 8289 h 1067808"/>
              <a:gd name="connsiteX0" fmla="*/ 524840 w 2372127"/>
              <a:gd name="connsiteY0" fmla="*/ 8188 h 1070642"/>
              <a:gd name="connsiteX1" fmla="*/ 1231059 w 2372127"/>
              <a:gd name="connsiteY1" fmla="*/ 209812 h 1070642"/>
              <a:gd name="connsiteX2" fmla="*/ 2372127 w 2372127"/>
              <a:gd name="connsiteY2" fmla="*/ 513331 h 1070642"/>
              <a:gd name="connsiteX3" fmla="*/ 2267875 w 2372127"/>
              <a:gd name="connsiteY3" fmla="*/ 1070102 h 1070642"/>
              <a:gd name="connsiteX4" fmla="*/ 999679 w 2372127"/>
              <a:gd name="connsiteY4" fmla="*/ 883152 h 1070642"/>
              <a:gd name="connsiteX5" fmla="*/ 0 w 2372127"/>
              <a:gd name="connsiteY5" fmla="*/ 331867 h 1070642"/>
              <a:gd name="connsiteX6" fmla="*/ 524840 w 2372127"/>
              <a:gd name="connsiteY6" fmla="*/ 8188 h 1070642"/>
              <a:gd name="connsiteX0" fmla="*/ 524841 w 2372128"/>
              <a:gd name="connsiteY0" fmla="*/ 8188 h 1070642"/>
              <a:gd name="connsiteX1" fmla="*/ 1231060 w 2372128"/>
              <a:gd name="connsiteY1" fmla="*/ 209812 h 1070642"/>
              <a:gd name="connsiteX2" fmla="*/ 2372128 w 2372128"/>
              <a:gd name="connsiteY2" fmla="*/ 513331 h 1070642"/>
              <a:gd name="connsiteX3" fmla="*/ 2267876 w 2372128"/>
              <a:gd name="connsiteY3" fmla="*/ 1070102 h 1070642"/>
              <a:gd name="connsiteX4" fmla="*/ 999680 w 2372128"/>
              <a:gd name="connsiteY4" fmla="*/ 883152 h 1070642"/>
              <a:gd name="connsiteX5" fmla="*/ 1 w 2372128"/>
              <a:gd name="connsiteY5" fmla="*/ 331867 h 1070642"/>
              <a:gd name="connsiteX6" fmla="*/ 524841 w 2372128"/>
              <a:gd name="connsiteY6" fmla="*/ 8188 h 1070642"/>
              <a:gd name="connsiteX0" fmla="*/ 524841 w 2372128"/>
              <a:gd name="connsiteY0" fmla="*/ 0 h 1062454"/>
              <a:gd name="connsiteX1" fmla="*/ 1231060 w 2372128"/>
              <a:gd name="connsiteY1" fmla="*/ 201624 h 1062454"/>
              <a:gd name="connsiteX2" fmla="*/ 2372128 w 2372128"/>
              <a:gd name="connsiteY2" fmla="*/ 505143 h 1062454"/>
              <a:gd name="connsiteX3" fmla="*/ 2267876 w 2372128"/>
              <a:gd name="connsiteY3" fmla="*/ 1061914 h 1062454"/>
              <a:gd name="connsiteX4" fmla="*/ 999680 w 2372128"/>
              <a:gd name="connsiteY4" fmla="*/ 874964 h 1062454"/>
              <a:gd name="connsiteX5" fmla="*/ 1 w 2372128"/>
              <a:gd name="connsiteY5" fmla="*/ 323679 h 1062454"/>
              <a:gd name="connsiteX6" fmla="*/ 524841 w 2372128"/>
              <a:gd name="connsiteY6" fmla="*/ 0 h 1062454"/>
              <a:gd name="connsiteX0" fmla="*/ 524841 w 2372128"/>
              <a:gd name="connsiteY0" fmla="*/ 0 h 1062454"/>
              <a:gd name="connsiteX1" fmla="*/ 1287263 w 2372128"/>
              <a:gd name="connsiteY1" fmla="*/ 290193 h 1062454"/>
              <a:gd name="connsiteX2" fmla="*/ 2372128 w 2372128"/>
              <a:gd name="connsiteY2" fmla="*/ 505143 h 1062454"/>
              <a:gd name="connsiteX3" fmla="*/ 2267876 w 2372128"/>
              <a:gd name="connsiteY3" fmla="*/ 1061914 h 1062454"/>
              <a:gd name="connsiteX4" fmla="*/ 999680 w 2372128"/>
              <a:gd name="connsiteY4" fmla="*/ 874964 h 1062454"/>
              <a:gd name="connsiteX5" fmla="*/ 1 w 2372128"/>
              <a:gd name="connsiteY5" fmla="*/ 323679 h 1062454"/>
              <a:gd name="connsiteX6" fmla="*/ 524841 w 2372128"/>
              <a:gd name="connsiteY6" fmla="*/ 0 h 1062454"/>
              <a:gd name="connsiteX0" fmla="*/ 524840 w 2372127"/>
              <a:gd name="connsiteY0" fmla="*/ 0 h 1062454"/>
              <a:gd name="connsiteX1" fmla="*/ 1287262 w 2372127"/>
              <a:gd name="connsiteY1" fmla="*/ 290193 h 1062454"/>
              <a:gd name="connsiteX2" fmla="*/ 2372127 w 2372127"/>
              <a:gd name="connsiteY2" fmla="*/ 505143 h 1062454"/>
              <a:gd name="connsiteX3" fmla="*/ 2267875 w 2372127"/>
              <a:gd name="connsiteY3" fmla="*/ 1061914 h 1062454"/>
              <a:gd name="connsiteX4" fmla="*/ 999679 w 2372127"/>
              <a:gd name="connsiteY4" fmla="*/ 874964 h 1062454"/>
              <a:gd name="connsiteX5" fmla="*/ 0 w 2372127"/>
              <a:gd name="connsiteY5" fmla="*/ 323679 h 1062454"/>
              <a:gd name="connsiteX6" fmla="*/ 524840 w 2372127"/>
              <a:gd name="connsiteY6" fmla="*/ 0 h 1062454"/>
              <a:gd name="connsiteX0" fmla="*/ 624496 w 2471783"/>
              <a:gd name="connsiteY0" fmla="*/ 0 h 1062599"/>
              <a:gd name="connsiteX1" fmla="*/ 1386918 w 2471783"/>
              <a:gd name="connsiteY1" fmla="*/ 290193 h 1062599"/>
              <a:gd name="connsiteX2" fmla="*/ 2471783 w 2471783"/>
              <a:gd name="connsiteY2" fmla="*/ 505143 h 1062599"/>
              <a:gd name="connsiteX3" fmla="*/ 2367531 w 2471783"/>
              <a:gd name="connsiteY3" fmla="*/ 1061914 h 1062599"/>
              <a:gd name="connsiteX4" fmla="*/ 1099335 w 2471783"/>
              <a:gd name="connsiteY4" fmla="*/ 874964 h 1062599"/>
              <a:gd name="connsiteX5" fmla="*/ 0 w 2471783"/>
              <a:gd name="connsiteY5" fmla="*/ 218732 h 1062599"/>
              <a:gd name="connsiteX6" fmla="*/ 624496 w 2471783"/>
              <a:gd name="connsiteY6" fmla="*/ 0 h 1062599"/>
              <a:gd name="connsiteX0" fmla="*/ 624496 w 2471783"/>
              <a:gd name="connsiteY0" fmla="*/ 0 h 1062250"/>
              <a:gd name="connsiteX1" fmla="*/ 1386918 w 2471783"/>
              <a:gd name="connsiteY1" fmla="*/ 290193 h 1062250"/>
              <a:gd name="connsiteX2" fmla="*/ 2471783 w 2471783"/>
              <a:gd name="connsiteY2" fmla="*/ 505143 h 1062250"/>
              <a:gd name="connsiteX3" fmla="*/ 2367531 w 2471783"/>
              <a:gd name="connsiteY3" fmla="*/ 1061914 h 1062250"/>
              <a:gd name="connsiteX4" fmla="*/ 1111190 w 2471783"/>
              <a:gd name="connsiteY4" fmla="*/ 809298 h 1062250"/>
              <a:gd name="connsiteX5" fmla="*/ 0 w 2471783"/>
              <a:gd name="connsiteY5" fmla="*/ 218732 h 1062250"/>
              <a:gd name="connsiteX6" fmla="*/ 624496 w 2471783"/>
              <a:gd name="connsiteY6" fmla="*/ 0 h 1062250"/>
              <a:gd name="connsiteX0" fmla="*/ 624496 w 2471783"/>
              <a:gd name="connsiteY0" fmla="*/ 0 h 1062250"/>
              <a:gd name="connsiteX1" fmla="*/ 1400883 w 2471783"/>
              <a:gd name="connsiteY1" fmla="*/ 327087 h 1062250"/>
              <a:gd name="connsiteX2" fmla="*/ 2471783 w 2471783"/>
              <a:gd name="connsiteY2" fmla="*/ 505143 h 1062250"/>
              <a:gd name="connsiteX3" fmla="*/ 2367531 w 2471783"/>
              <a:gd name="connsiteY3" fmla="*/ 1061914 h 1062250"/>
              <a:gd name="connsiteX4" fmla="*/ 1111190 w 2471783"/>
              <a:gd name="connsiteY4" fmla="*/ 809298 h 1062250"/>
              <a:gd name="connsiteX5" fmla="*/ 0 w 2471783"/>
              <a:gd name="connsiteY5" fmla="*/ 218732 h 1062250"/>
              <a:gd name="connsiteX6" fmla="*/ 624496 w 2471783"/>
              <a:gd name="connsiteY6" fmla="*/ 0 h 1062250"/>
              <a:gd name="connsiteX0" fmla="*/ 624496 w 2457836"/>
              <a:gd name="connsiteY0" fmla="*/ 0 h 1062250"/>
              <a:gd name="connsiteX1" fmla="*/ 1400883 w 2457836"/>
              <a:gd name="connsiteY1" fmla="*/ 327087 h 1062250"/>
              <a:gd name="connsiteX2" fmla="*/ 2457836 w 2457836"/>
              <a:gd name="connsiteY2" fmla="*/ 582397 h 1062250"/>
              <a:gd name="connsiteX3" fmla="*/ 2367531 w 2457836"/>
              <a:gd name="connsiteY3" fmla="*/ 1061914 h 1062250"/>
              <a:gd name="connsiteX4" fmla="*/ 1111190 w 2457836"/>
              <a:gd name="connsiteY4" fmla="*/ 809298 h 1062250"/>
              <a:gd name="connsiteX5" fmla="*/ 0 w 2457836"/>
              <a:gd name="connsiteY5" fmla="*/ 218732 h 1062250"/>
              <a:gd name="connsiteX6" fmla="*/ 624496 w 2457836"/>
              <a:gd name="connsiteY6" fmla="*/ 0 h 1062250"/>
              <a:gd name="connsiteX0" fmla="*/ 624496 w 2457836"/>
              <a:gd name="connsiteY0" fmla="*/ 0 h 1062250"/>
              <a:gd name="connsiteX1" fmla="*/ 1400883 w 2457836"/>
              <a:gd name="connsiteY1" fmla="*/ 327087 h 1062250"/>
              <a:gd name="connsiteX2" fmla="*/ 2457836 w 2457836"/>
              <a:gd name="connsiteY2" fmla="*/ 582397 h 1062250"/>
              <a:gd name="connsiteX3" fmla="*/ 2367531 w 2457836"/>
              <a:gd name="connsiteY3" fmla="*/ 1061914 h 1062250"/>
              <a:gd name="connsiteX4" fmla="*/ 1111190 w 2457836"/>
              <a:gd name="connsiteY4" fmla="*/ 809298 h 1062250"/>
              <a:gd name="connsiteX5" fmla="*/ 0 w 2457836"/>
              <a:gd name="connsiteY5" fmla="*/ 218732 h 1062250"/>
              <a:gd name="connsiteX6" fmla="*/ 624496 w 2457836"/>
              <a:gd name="connsiteY6" fmla="*/ 0 h 1062250"/>
              <a:gd name="connsiteX0" fmla="*/ 624496 w 2457836"/>
              <a:gd name="connsiteY0" fmla="*/ 0 h 1062250"/>
              <a:gd name="connsiteX1" fmla="*/ 1400883 w 2457836"/>
              <a:gd name="connsiteY1" fmla="*/ 327087 h 1062250"/>
              <a:gd name="connsiteX2" fmla="*/ 2457836 w 2457836"/>
              <a:gd name="connsiteY2" fmla="*/ 582397 h 1062250"/>
              <a:gd name="connsiteX3" fmla="*/ 2367531 w 2457836"/>
              <a:gd name="connsiteY3" fmla="*/ 1061914 h 1062250"/>
              <a:gd name="connsiteX4" fmla="*/ 1111190 w 2457836"/>
              <a:gd name="connsiteY4" fmla="*/ 809298 h 1062250"/>
              <a:gd name="connsiteX5" fmla="*/ 0 w 2457836"/>
              <a:gd name="connsiteY5" fmla="*/ 218732 h 1062250"/>
              <a:gd name="connsiteX6" fmla="*/ 624496 w 2457836"/>
              <a:gd name="connsiteY6" fmla="*/ 0 h 1062250"/>
              <a:gd name="connsiteX0" fmla="*/ 149645 w 1982985"/>
              <a:gd name="connsiteY0" fmla="*/ 0 h 1062153"/>
              <a:gd name="connsiteX1" fmla="*/ 926032 w 1982985"/>
              <a:gd name="connsiteY1" fmla="*/ 327087 h 1062153"/>
              <a:gd name="connsiteX2" fmla="*/ 1982985 w 1982985"/>
              <a:gd name="connsiteY2" fmla="*/ 582397 h 1062153"/>
              <a:gd name="connsiteX3" fmla="*/ 1892680 w 1982985"/>
              <a:gd name="connsiteY3" fmla="*/ 1061914 h 1062153"/>
              <a:gd name="connsiteX4" fmla="*/ 636339 w 1982985"/>
              <a:gd name="connsiteY4" fmla="*/ 809298 h 1062153"/>
              <a:gd name="connsiteX5" fmla="*/ 0 w 1982985"/>
              <a:gd name="connsiteY5" fmla="*/ 529827 h 1062153"/>
              <a:gd name="connsiteX6" fmla="*/ 149645 w 1982985"/>
              <a:gd name="connsiteY6" fmla="*/ 0 h 1062153"/>
              <a:gd name="connsiteX0" fmla="*/ 626052 w 1982985"/>
              <a:gd name="connsiteY0" fmla="*/ 0 h 818902"/>
              <a:gd name="connsiteX1" fmla="*/ 926032 w 1982985"/>
              <a:gd name="connsiteY1" fmla="*/ 83836 h 818902"/>
              <a:gd name="connsiteX2" fmla="*/ 1982985 w 1982985"/>
              <a:gd name="connsiteY2" fmla="*/ 339146 h 818902"/>
              <a:gd name="connsiteX3" fmla="*/ 1892680 w 1982985"/>
              <a:gd name="connsiteY3" fmla="*/ 818663 h 818902"/>
              <a:gd name="connsiteX4" fmla="*/ 636339 w 1982985"/>
              <a:gd name="connsiteY4" fmla="*/ 566047 h 818902"/>
              <a:gd name="connsiteX5" fmla="*/ 0 w 1982985"/>
              <a:gd name="connsiteY5" fmla="*/ 286576 h 818902"/>
              <a:gd name="connsiteX6" fmla="*/ 626052 w 1982985"/>
              <a:gd name="connsiteY6" fmla="*/ 0 h 818902"/>
              <a:gd name="connsiteX0" fmla="*/ 507126 w 1864059"/>
              <a:gd name="connsiteY0" fmla="*/ 0 h 818883"/>
              <a:gd name="connsiteX1" fmla="*/ 807106 w 1864059"/>
              <a:gd name="connsiteY1" fmla="*/ 83836 h 818883"/>
              <a:gd name="connsiteX2" fmla="*/ 1864059 w 1864059"/>
              <a:gd name="connsiteY2" fmla="*/ 339146 h 818883"/>
              <a:gd name="connsiteX3" fmla="*/ 1773754 w 1864059"/>
              <a:gd name="connsiteY3" fmla="*/ 818663 h 818883"/>
              <a:gd name="connsiteX4" fmla="*/ 517413 w 1864059"/>
              <a:gd name="connsiteY4" fmla="*/ 566047 h 818883"/>
              <a:gd name="connsiteX5" fmla="*/ 0 w 1864059"/>
              <a:gd name="connsiteY5" fmla="*/ 377973 h 818883"/>
              <a:gd name="connsiteX6" fmla="*/ 507126 w 1864059"/>
              <a:gd name="connsiteY6" fmla="*/ 0 h 818883"/>
              <a:gd name="connsiteX0" fmla="*/ 507126 w 1864059"/>
              <a:gd name="connsiteY0" fmla="*/ 0 h 818883"/>
              <a:gd name="connsiteX1" fmla="*/ 807106 w 1864059"/>
              <a:gd name="connsiteY1" fmla="*/ 83836 h 818883"/>
              <a:gd name="connsiteX2" fmla="*/ 1864059 w 1864059"/>
              <a:gd name="connsiteY2" fmla="*/ 339146 h 818883"/>
              <a:gd name="connsiteX3" fmla="*/ 1773754 w 1864059"/>
              <a:gd name="connsiteY3" fmla="*/ 818663 h 818883"/>
              <a:gd name="connsiteX4" fmla="*/ 517413 w 1864059"/>
              <a:gd name="connsiteY4" fmla="*/ 566047 h 818883"/>
              <a:gd name="connsiteX5" fmla="*/ 0 w 1864059"/>
              <a:gd name="connsiteY5" fmla="*/ 377973 h 818883"/>
              <a:gd name="connsiteX6" fmla="*/ 507126 w 1864059"/>
              <a:gd name="connsiteY6" fmla="*/ 0 h 818883"/>
              <a:gd name="connsiteX0" fmla="*/ 327780 w 1684713"/>
              <a:gd name="connsiteY0" fmla="*/ 0 h 818867"/>
              <a:gd name="connsiteX1" fmla="*/ 627760 w 1684713"/>
              <a:gd name="connsiteY1" fmla="*/ 83836 h 818867"/>
              <a:gd name="connsiteX2" fmla="*/ 1684713 w 1684713"/>
              <a:gd name="connsiteY2" fmla="*/ 339146 h 818867"/>
              <a:gd name="connsiteX3" fmla="*/ 1594408 w 1684713"/>
              <a:gd name="connsiteY3" fmla="*/ 818663 h 818867"/>
              <a:gd name="connsiteX4" fmla="*/ 338067 w 1684713"/>
              <a:gd name="connsiteY4" fmla="*/ 566047 h 818867"/>
              <a:gd name="connsiteX5" fmla="*/ 0 w 1684713"/>
              <a:gd name="connsiteY5" fmla="*/ 470286 h 818867"/>
              <a:gd name="connsiteX6" fmla="*/ 327780 w 1684713"/>
              <a:gd name="connsiteY6" fmla="*/ 0 h 818867"/>
              <a:gd name="connsiteX0" fmla="*/ 327780 w 1684713"/>
              <a:gd name="connsiteY0" fmla="*/ 0 h 818867"/>
              <a:gd name="connsiteX1" fmla="*/ 627760 w 1684713"/>
              <a:gd name="connsiteY1" fmla="*/ 83836 h 818867"/>
              <a:gd name="connsiteX2" fmla="*/ 1684713 w 1684713"/>
              <a:gd name="connsiteY2" fmla="*/ 339146 h 818867"/>
              <a:gd name="connsiteX3" fmla="*/ 1594408 w 1684713"/>
              <a:gd name="connsiteY3" fmla="*/ 818663 h 818867"/>
              <a:gd name="connsiteX4" fmla="*/ 338067 w 1684713"/>
              <a:gd name="connsiteY4" fmla="*/ 566047 h 818867"/>
              <a:gd name="connsiteX5" fmla="*/ 0 w 1684713"/>
              <a:gd name="connsiteY5" fmla="*/ 470286 h 818867"/>
              <a:gd name="connsiteX6" fmla="*/ 327780 w 1684713"/>
              <a:gd name="connsiteY6" fmla="*/ 0 h 818867"/>
              <a:gd name="connsiteX0" fmla="*/ 327780 w 1684713"/>
              <a:gd name="connsiteY0" fmla="*/ 0 h 819232"/>
              <a:gd name="connsiteX1" fmla="*/ 627760 w 1684713"/>
              <a:gd name="connsiteY1" fmla="*/ 83836 h 819232"/>
              <a:gd name="connsiteX2" fmla="*/ 1684713 w 1684713"/>
              <a:gd name="connsiteY2" fmla="*/ 339146 h 819232"/>
              <a:gd name="connsiteX3" fmla="*/ 1594408 w 1684713"/>
              <a:gd name="connsiteY3" fmla="*/ 818663 h 819232"/>
              <a:gd name="connsiteX4" fmla="*/ 780809 w 1684713"/>
              <a:gd name="connsiteY4" fmla="*/ 699667 h 819232"/>
              <a:gd name="connsiteX5" fmla="*/ 0 w 1684713"/>
              <a:gd name="connsiteY5" fmla="*/ 470286 h 819232"/>
              <a:gd name="connsiteX6" fmla="*/ 327780 w 1684713"/>
              <a:gd name="connsiteY6" fmla="*/ 0 h 819232"/>
              <a:gd name="connsiteX0" fmla="*/ 327780 w 1684713"/>
              <a:gd name="connsiteY0" fmla="*/ 0 h 819232"/>
              <a:gd name="connsiteX1" fmla="*/ 627760 w 1684713"/>
              <a:gd name="connsiteY1" fmla="*/ 83836 h 819232"/>
              <a:gd name="connsiteX2" fmla="*/ 1684713 w 1684713"/>
              <a:gd name="connsiteY2" fmla="*/ 339146 h 819232"/>
              <a:gd name="connsiteX3" fmla="*/ 1594408 w 1684713"/>
              <a:gd name="connsiteY3" fmla="*/ 818663 h 819232"/>
              <a:gd name="connsiteX4" fmla="*/ 780809 w 1684713"/>
              <a:gd name="connsiteY4" fmla="*/ 699667 h 819232"/>
              <a:gd name="connsiteX5" fmla="*/ 0 w 1684713"/>
              <a:gd name="connsiteY5" fmla="*/ 470286 h 819232"/>
              <a:gd name="connsiteX6" fmla="*/ 327780 w 1684713"/>
              <a:gd name="connsiteY6" fmla="*/ 0 h 819232"/>
              <a:gd name="connsiteX0" fmla="*/ 327780 w 1684713"/>
              <a:gd name="connsiteY0" fmla="*/ 0 h 819232"/>
              <a:gd name="connsiteX1" fmla="*/ 956175 w 1684713"/>
              <a:gd name="connsiteY1" fmla="*/ 219031 h 819232"/>
              <a:gd name="connsiteX2" fmla="*/ 1684713 w 1684713"/>
              <a:gd name="connsiteY2" fmla="*/ 339146 h 819232"/>
              <a:gd name="connsiteX3" fmla="*/ 1594408 w 1684713"/>
              <a:gd name="connsiteY3" fmla="*/ 818663 h 819232"/>
              <a:gd name="connsiteX4" fmla="*/ 780809 w 1684713"/>
              <a:gd name="connsiteY4" fmla="*/ 699667 h 819232"/>
              <a:gd name="connsiteX5" fmla="*/ 0 w 1684713"/>
              <a:gd name="connsiteY5" fmla="*/ 470286 h 819232"/>
              <a:gd name="connsiteX6" fmla="*/ 327780 w 1684713"/>
              <a:gd name="connsiteY6" fmla="*/ 0 h 819232"/>
              <a:gd name="connsiteX0" fmla="*/ 327780 w 1684713"/>
              <a:gd name="connsiteY0" fmla="*/ 0 h 819232"/>
              <a:gd name="connsiteX1" fmla="*/ 956175 w 1684713"/>
              <a:gd name="connsiteY1" fmla="*/ 219031 h 819232"/>
              <a:gd name="connsiteX2" fmla="*/ 1684713 w 1684713"/>
              <a:gd name="connsiteY2" fmla="*/ 339146 h 819232"/>
              <a:gd name="connsiteX3" fmla="*/ 1594408 w 1684713"/>
              <a:gd name="connsiteY3" fmla="*/ 818663 h 819232"/>
              <a:gd name="connsiteX4" fmla="*/ 780809 w 1684713"/>
              <a:gd name="connsiteY4" fmla="*/ 699667 h 819232"/>
              <a:gd name="connsiteX5" fmla="*/ 0 w 1684713"/>
              <a:gd name="connsiteY5" fmla="*/ 470286 h 819232"/>
              <a:gd name="connsiteX6" fmla="*/ 327780 w 1684713"/>
              <a:gd name="connsiteY6" fmla="*/ 0 h 819232"/>
              <a:gd name="connsiteX0" fmla="*/ 810969 w 1684713"/>
              <a:gd name="connsiteY0" fmla="*/ 0 h 910974"/>
              <a:gd name="connsiteX1" fmla="*/ 956175 w 1684713"/>
              <a:gd name="connsiteY1" fmla="*/ 310773 h 910974"/>
              <a:gd name="connsiteX2" fmla="*/ 1684713 w 1684713"/>
              <a:gd name="connsiteY2" fmla="*/ 430888 h 910974"/>
              <a:gd name="connsiteX3" fmla="*/ 1594408 w 1684713"/>
              <a:gd name="connsiteY3" fmla="*/ 910405 h 910974"/>
              <a:gd name="connsiteX4" fmla="*/ 780809 w 1684713"/>
              <a:gd name="connsiteY4" fmla="*/ 791409 h 910974"/>
              <a:gd name="connsiteX5" fmla="*/ 0 w 1684713"/>
              <a:gd name="connsiteY5" fmla="*/ 562028 h 910974"/>
              <a:gd name="connsiteX6" fmla="*/ 810969 w 1684713"/>
              <a:gd name="connsiteY6" fmla="*/ 0 h 910974"/>
              <a:gd name="connsiteX0" fmla="*/ 501055 w 1374799"/>
              <a:gd name="connsiteY0" fmla="*/ 0 h 913419"/>
              <a:gd name="connsiteX1" fmla="*/ 646261 w 1374799"/>
              <a:gd name="connsiteY1" fmla="*/ 310773 h 913419"/>
              <a:gd name="connsiteX2" fmla="*/ 1374799 w 1374799"/>
              <a:gd name="connsiteY2" fmla="*/ 430888 h 913419"/>
              <a:gd name="connsiteX3" fmla="*/ 1284494 w 1374799"/>
              <a:gd name="connsiteY3" fmla="*/ 910405 h 913419"/>
              <a:gd name="connsiteX4" fmla="*/ 470895 w 1374799"/>
              <a:gd name="connsiteY4" fmla="*/ 791409 h 913419"/>
              <a:gd name="connsiteX5" fmla="*/ 0 w 1374799"/>
              <a:gd name="connsiteY5" fmla="*/ 129980 h 913419"/>
              <a:gd name="connsiteX6" fmla="*/ 501055 w 1374799"/>
              <a:gd name="connsiteY6" fmla="*/ 0 h 913419"/>
              <a:gd name="connsiteX0" fmla="*/ 501055 w 1374799"/>
              <a:gd name="connsiteY0" fmla="*/ 0 h 913419"/>
              <a:gd name="connsiteX1" fmla="*/ 646261 w 1374799"/>
              <a:gd name="connsiteY1" fmla="*/ 310773 h 913419"/>
              <a:gd name="connsiteX2" fmla="*/ 1374799 w 1374799"/>
              <a:gd name="connsiteY2" fmla="*/ 430888 h 913419"/>
              <a:gd name="connsiteX3" fmla="*/ 1284494 w 1374799"/>
              <a:gd name="connsiteY3" fmla="*/ 910405 h 913419"/>
              <a:gd name="connsiteX4" fmla="*/ 470895 w 1374799"/>
              <a:gd name="connsiteY4" fmla="*/ 791409 h 913419"/>
              <a:gd name="connsiteX5" fmla="*/ 0 w 1374799"/>
              <a:gd name="connsiteY5" fmla="*/ 129980 h 913419"/>
              <a:gd name="connsiteX6" fmla="*/ 501055 w 1374799"/>
              <a:gd name="connsiteY6" fmla="*/ 0 h 913419"/>
              <a:gd name="connsiteX0" fmla="*/ 501055 w 1374799"/>
              <a:gd name="connsiteY0" fmla="*/ 0 h 913419"/>
              <a:gd name="connsiteX1" fmla="*/ 646261 w 1374799"/>
              <a:gd name="connsiteY1" fmla="*/ 310773 h 913419"/>
              <a:gd name="connsiteX2" fmla="*/ 1374799 w 1374799"/>
              <a:gd name="connsiteY2" fmla="*/ 430888 h 913419"/>
              <a:gd name="connsiteX3" fmla="*/ 1284494 w 1374799"/>
              <a:gd name="connsiteY3" fmla="*/ 910405 h 913419"/>
              <a:gd name="connsiteX4" fmla="*/ 470895 w 1374799"/>
              <a:gd name="connsiteY4" fmla="*/ 791409 h 913419"/>
              <a:gd name="connsiteX5" fmla="*/ 0 w 1374799"/>
              <a:gd name="connsiteY5" fmla="*/ 129980 h 913419"/>
              <a:gd name="connsiteX6" fmla="*/ 501055 w 1374799"/>
              <a:gd name="connsiteY6" fmla="*/ 0 h 913419"/>
              <a:gd name="connsiteX0" fmla="*/ 501055 w 1374799"/>
              <a:gd name="connsiteY0" fmla="*/ 0 h 913419"/>
              <a:gd name="connsiteX1" fmla="*/ 646261 w 1374799"/>
              <a:gd name="connsiteY1" fmla="*/ 310773 h 913419"/>
              <a:gd name="connsiteX2" fmla="*/ 1374799 w 1374799"/>
              <a:gd name="connsiteY2" fmla="*/ 430888 h 913419"/>
              <a:gd name="connsiteX3" fmla="*/ 1284494 w 1374799"/>
              <a:gd name="connsiteY3" fmla="*/ 910405 h 913419"/>
              <a:gd name="connsiteX4" fmla="*/ 470895 w 1374799"/>
              <a:gd name="connsiteY4" fmla="*/ 791409 h 913419"/>
              <a:gd name="connsiteX5" fmla="*/ 0 w 1374799"/>
              <a:gd name="connsiteY5" fmla="*/ 129980 h 913419"/>
              <a:gd name="connsiteX6" fmla="*/ 501055 w 1374799"/>
              <a:gd name="connsiteY6" fmla="*/ 0 h 913419"/>
              <a:gd name="connsiteX0" fmla="*/ 501055 w 1374799"/>
              <a:gd name="connsiteY0" fmla="*/ 0 h 913419"/>
              <a:gd name="connsiteX1" fmla="*/ 646261 w 1374799"/>
              <a:gd name="connsiteY1" fmla="*/ 310773 h 913419"/>
              <a:gd name="connsiteX2" fmla="*/ 1374799 w 1374799"/>
              <a:gd name="connsiteY2" fmla="*/ 430888 h 913419"/>
              <a:gd name="connsiteX3" fmla="*/ 1284494 w 1374799"/>
              <a:gd name="connsiteY3" fmla="*/ 910405 h 913419"/>
              <a:gd name="connsiteX4" fmla="*/ 470895 w 1374799"/>
              <a:gd name="connsiteY4" fmla="*/ 791409 h 913419"/>
              <a:gd name="connsiteX5" fmla="*/ 0 w 1374799"/>
              <a:gd name="connsiteY5" fmla="*/ 129980 h 913419"/>
              <a:gd name="connsiteX6" fmla="*/ 501055 w 1374799"/>
              <a:gd name="connsiteY6" fmla="*/ 0 h 913419"/>
              <a:gd name="connsiteX0" fmla="*/ 506230 w 1379974"/>
              <a:gd name="connsiteY0" fmla="*/ 11799 h 928030"/>
              <a:gd name="connsiteX1" fmla="*/ 651436 w 1379974"/>
              <a:gd name="connsiteY1" fmla="*/ 322572 h 928030"/>
              <a:gd name="connsiteX2" fmla="*/ 1379974 w 1379974"/>
              <a:gd name="connsiteY2" fmla="*/ 442687 h 928030"/>
              <a:gd name="connsiteX3" fmla="*/ 1289669 w 1379974"/>
              <a:gd name="connsiteY3" fmla="*/ 922204 h 928030"/>
              <a:gd name="connsiteX4" fmla="*/ 476070 w 1379974"/>
              <a:gd name="connsiteY4" fmla="*/ 803208 h 928030"/>
              <a:gd name="connsiteX5" fmla="*/ 0 w 1379974"/>
              <a:gd name="connsiteY5" fmla="*/ 26630 h 928030"/>
              <a:gd name="connsiteX6" fmla="*/ 506230 w 1379974"/>
              <a:gd name="connsiteY6" fmla="*/ 11799 h 928030"/>
              <a:gd name="connsiteX0" fmla="*/ 506230 w 1379974"/>
              <a:gd name="connsiteY0" fmla="*/ 0 h 916231"/>
              <a:gd name="connsiteX1" fmla="*/ 651436 w 1379974"/>
              <a:gd name="connsiteY1" fmla="*/ 310773 h 916231"/>
              <a:gd name="connsiteX2" fmla="*/ 1379974 w 1379974"/>
              <a:gd name="connsiteY2" fmla="*/ 430888 h 916231"/>
              <a:gd name="connsiteX3" fmla="*/ 1289669 w 1379974"/>
              <a:gd name="connsiteY3" fmla="*/ 910405 h 916231"/>
              <a:gd name="connsiteX4" fmla="*/ 476070 w 1379974"/>
              <a:gd name="connsiteY4" fmla="*/ 791409 h 916231"/>
              <a:gd name="connsiteX5" fmla="*/ 0 w 1379974"/>
              <a:gd name="connsiteY5" fmla="*/ 14831 h 916231"/>
              <a:gd name="connsiteX6" fmla="*/ 506230 w 1379974"/>
              <a:gd name="connsiteY6" fmla="*/ 0 h 916231"/>
              <a:gd name="connsiteX0" fmla="*/ 506230 w 1379974"/>
              <a:gd name="connsiteY0" fmla="*/ 0 h 916231"/>
              <a:gd name="connsiteX1" fmla="*/ 651436 w 1379974"/>
              <a:gd name="connsiteY1" fmla="*/ 310773 h 916231"/>
              <a:gd name="connsiteX2" fmla="*/ 1379974 w 1379974"/>
              <a:gd name="connsiteY2" fmla="*/ 430888 h 916231"/>
              <a:gd name="connsiteX3" fmla="*/ 1289669 w 1379974"/>
              <a:gd name="connsiteY3" fmla="*/ 910405 h 916231"/>
              <a:gd name="connsiteX4" fmla="*/ 476070 w 1379974"/>
              <a:gd name="connsiteY4" fmla="*/ 791409 h 916231"/>
              <a:gd name="connsiteX5" fmla="*/ 0 w 1379974"/>
              <a:gd name="connsiteY5" fmla="*/ 14831 h 916231"/>
              <a:gd name="connsiteX6" fmla="*/ 506230 w 1379974"/>
              <a:gd name="connsiteY6" fmla="*/ 0 h 916231"/>
              <a:gd name="connsiteX0" fmla="*/ 506230 w 1379974"/>
              <a:gd name="connsiteY0" fmla="*/ 0 h 916231"/>
              <a:gd name="connsiteX1" fmla="*/ 721586 w 1379974"/>
              <a:gd name="connsiteY1" fmla="*/ 400886 h 916231"/>
              <a:gd name="connsiteX2" fmla="*/ 1379974 w 1379974"/>
              <a:gd name="connsiteY2" fmla="*/ 430888 h 916231"/>
              <a:gd name="connsiteX3" fmla="*/ 1289669 w 1379974"/>
              <a:gd name="connsiteY3" fmla="*/ 910405 h 916231"/>
              <a:gd name="connsiteX4" fmla="*/ 476070 w 1379974"/>
              <a:gd name="connsiteY4" fmla="*/ 791409 h 916231"/>
              <a:gd name="connsiteX5" fmla="*/ 0 w 1379974"/>
              <a:gd name="connsiteY5" fmla="*/ 14831 h 916231"/>
              <a:gd name="connsiteX6" fmla="*/ 506230 w 1379974"/>
              <a:gd name="connsiteY6" fmla="*/ 0 h 916231"/>
              <a:gd name="connsiteX0" fmla="*/ 506230 w 1379974"/>
              <a:gd name="connsiteY0" fmla="*/ 0 h 916231"/>
              <a:gd name="connsiteX1" fmla="*/ 721586 w 1379974"/>
              <a:gd name="connsiteY1" fmla="*/ 400886 h 916231"/>
              <a:gd name="connsiteX2" fmla="*/ 1379974 w 1379974"/>
              <a:gd name="connsiteY2" fmla="*/ 430888 h 916231"/>
              <a:gd name="connsiteX3" fmla="*/ 1289669 w 1379974"/>
              <a:gd name="connsiteY3" fmla="*/ 910405 h 916231"/>
              <a:gd name="connsiteX4" fmla="*/ 476070 w 1379974"/>
              <a:gd name="connsiteY4" fmla="*/ 791409 h 916231"/>
              <a:gd name="connsiteX5" fmla="*/ 0 w 1379974"/>
              <a:gd name="connsiteY5" fmla="*/ 14831 h 916231"/>
              <a:gd name="connsiteX6" fmla="*/ 506230 w 1379974"/>
              <a:gd name="connsiteY6" fmla="*/ 0 h 916231"/>
              <a:gd name="connsiteX0" fmla="*/ 506230 w 1303113"/>
              <a:gd name="connsiteY0" fmla="*/ 0 h 916231"/>
              <a:gd name="connsiteX1" fmla="*/ 721586 w 1303113"/>
              <a:gd name="connsiteY1" fmla="*/ 400886 h 916231"/>
              <a:gd name="connsiteX2" fmla="*/ 1303113 w 1303113"/>
              <a:gd name="connsiteY2" fmla="*/ 452451 h 916231"/>
              <a:gd name="connsiteX3" fmla="*/ 1289669 w 1303113"/>
              <a:gd name="connsiteY3" fmla="*/ 910405 h 916231"/>
              <a:gd name="connsiteX4" fmla="*/ 476070 w 1303113"/>
              <a:gd name="connsiteY4" fmla="*/ 791409 h 916231"/>
              <a:gd name="connsiteX5" fmla="*/ 0 w 1303113"/>
              <a:gd name="connsiteY5" fmla="*/ 14831 h 916231"/>
              <a:gd name="connsiteX6" fmla="*/ 506230 w 1303113"/>
              <a:gd name="connsiteY6" fmla="*/ 0 h 916231"/>
              <a:gd name="connsiteX0" fmla="*/ 506230 w 1303113"/>
              <a:gd name="connsiteY0" fmla="*/ 0 h 906766"/>
              <a:gd name="connsiteX1" fmla="*/ 721586 w 1303113"/>
              <a:gd name="connsiteY1" fmla="*/ 400886 h 906766"/>
              <a:gd name="connsiteX2" fmla="*/ 1303113 w 1303113"/>
              <a:gd name="connsiteY2" fmla="*/ 452451 h 906766"/>
              <a:gd name="connsiteX3" fmla="*/ 1199235 w 1303113"/>
              <a:gd name="connsiteY3" fmla="*/ 898395 h 906766"/>
              <a:gd name="connsiteX4" fmla="*/ 476070 w 1303113"/>
              <a:gd name="connsiteY4" fmla="*/ 791409 h 906766"/>
              <a:gd name="connsiteX5" fmla="*/ 0 w 1303113"/>
              <a:gd name="connsiteY5" fmla="*/ 14831 h 906766"/>
              <a:gd name="connsiteX6" fmla="*/ 506230 w 1303113"/>
              <a:gd name="connsiteY6" fmla="*/ 0 h 906766"/>
              <a:gd name="connsiteX0" fmla="*/ 506230 w 1303113"/>
              <a:gd name="connsiteY0" fmla="*/ 0 h 898872"/>
              <a:gd name="connsiteX1" fmla="*/ 721586 w 1303113"/>
              <a:gd name="connsiteY1" fmla="*/ 400886 h 898872"/>
              <a:gd name="connsiteX2" fmla="*/ 1303113 w 1303113"/>
              <a:gd name="connsiteY2" fmla="*/ 452451 h 898872"/>
              <a:gd name="connsiteX3" fmla="*/ 1199235 w 1303113"/>
              <a:gd name="connsiteY3" fmla="*/ 898395 h 898872"/>
              <a:gd name="connsiteX4" fmla="*/ 355247 w 1303113"/>
              <a:gd name="connsiteY4" fmla="*/ 676893 h 898872"/>
              <a:gd name="connsiteX5" fmla="*/ 0 w 1303113"/>
              <a:gd name="connsiteY5" fmla="*/ 14831 h 898872"/>
              <a:gd name="connsiteX6" fmla="*/ 506230 w 1303113"/>
              <a:gd name="connsiteY6" fmla="*/ 0 h 898872"/>
              <a:gd name="connsiteX0" fmla="*/ 506230 w 1303113"/>
              <a:gd name="connsiteY0" fmla="*/ 0 h 898872"/>
              <a:gd name="connsiteX1" fmla="*/ 721586 w 1303113"/>
              <a:gd name="connsiteY1" fmla="*/ 400886 h 898872"/>
              <a:gd name="connsiteX2" fmla="*/ 1303113 w 1303113"/>
              <a:gd name="connsiteY2" fmla="*/ 452451 h 898872"/>
              <a:gd name="connsiteX3" fmla="*/ 1199235 w 1303113"/>
              <a:gd name="connsiteY3" fmla="*/ 898395 h 898872"/>
              <a:gd name="connsiteX4" fmla="*/ 355247 w 1303113"/>
              <a:gd name="connsiteY4" fmla="*/ 676893 h 898872"/>
              <a:gd name="connsiteX5" fmla="*/ 0 w 1303113"/>
              <a:gd name="connsiteY5" fmla="*/ 14831 h 898872"/>
              <a:gd name="connsiteX6" fmla="*/ 506230 w 1303113"/>
              <a:gd name="connsiteY6" fmla="*/ 0 h 898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3113" h="898872">
                <a:moveTo>
                  <a:pt x="506230" y="0"/>
                </a:moveTo>
                <a:cubicBezTo>
                  <a:pt x="601814" y="251951"/>
                  <a:pt x="588772" y="325478"/>
                  <a:pt x="721586" y="400886"/>
                </a:cubicBezTo>
                <a:cubicBezTo>
                  <a:pt x="854400" y="476295"/>
                  <a:pt x="1051168" y="430562"/>
                  <a:pt x="1303113" y="452451"/>
                </a:cubicBezTo>
                <a:cubicBezTo>
                  <a:pt x="1231205" y="629050"/>
                  <a:pt x="1211744" y="690430"/>
                  <a:pt x="1199235" y="898395"/>
                </a:cubicBezTo>
                <a:cubicBezTo>
                  <a:pt x="985007" y="905920"/>
                  <a:pt x="555119" y="824154"/>
                  <a:pt x="355247" y="676893"/>
                </a:cubicBezTo>
                <a:cubicBezTo>
                  <a:pt x="155375" y="529632"/>
                  <a:pt x="48171" y="390647"/>
                  <a:pt x="0" y="14831"/>
                </a:cubicBezTo>
                <a:cubicBezTo>
                  <a:pt x="226527" y="48849"/>
                  <a:pt x="259728" y="56490"/>
                  <a:pt x="506230" y="0"/>
                </a:cubicBezTo>
                <a:close/>
              </a:path>
            </a:pathLst>
          </a:custGeom>
          <a:solidFill>
            <a:srgbClr val="929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8FCB8A-32EC-FA42-9C50-E94004CC5753}"/>
              </a:ext>
            </a:extLst>
          </p:cNvPr>
          <p:cNvSpPr txBox="1"/>
          <p:nvPr/>
        </p:nvSpPr>
        <p:spPr>
          <a:xfrm rot="2755080">
            <a:off x="8082251" y="4526273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2BE27D7-94D8-2249-B54B-EF179A1E322A}"/>
              </a:ext>
            </a:extLst>
          </p:cNvPr>
          <p:cNvSpPr/>
          <p:nvPr/>
        </p:nvSpPr>
        <p:spPr>
          <a:xfrm rot="18759854">
            <a:off x="10122834" y="2976107"/>
            <a:ext cx="2268570" cy="253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colors = ['red', 'orange',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BBF77A-F16F-6D47-AC97-8F81DE5E62A6}"/>
              </a:ext>
            </a:extLst>
          </p:cNvPr>
          <p:cNvSpPr txBox="1"/>
          <p:nvPr/>
        </p:nvSpPr>
        <p:spPr>
          <a:xfrm rot="20491046">
            <a:off x="818455" y="2892912"/>
            <a:ext cx="204415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i in range(1.4):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10DFA52-B6E8-0C4C-8CB6-190B80C22A7C}"/>
              </a:ext>
            </a:extLst>
          </p:cNvPr>
          <p:cNvSpPr txBox="1"/>
          <p:nvPr/>
        </p:nvSpPr>
        <p:spPr>
          <a:xfrm rot="21425394">
            <a:off x="2196882" y="5044679"/>
            <a:ext cx="928459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i %2: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3EE1D0B-A860-3243-A800-8701385CFE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75736" y="5762166"/>
            <a:ext cx="906642" cy="8629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05FD76B-E26D-BB4C-90AA-97D4B752E8D8}"/>
              </a:ext>
            </a:extLst>
          </p:cNvPr>
          <p:cNvSpPr txBox="1"/>
          <p:nvPr/>
        </p:nvSpPr>
        <p:spPr>
          <a:xfrm>
            <a:off x="3135947" y="3146466"/>
            <a:ext cx="766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Easy</a:t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Street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07DEB5-458E-CA47-A4C7-8ED1449CF0B1}"/>
              </a:ext>
            </a:extLst>
          </p:cNvPr>
          <p:cNvSpPr txBox="1"/>
          <p:nvPr/>
        </p:nvSpPr>
        <p:spPr>
          <a:xfrm>
            <a:off x="8215900" y="5740021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Beautiful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8DF4A1-B1D0-914D-83F3-8FA99E3DDA7A}"/>
              </a:ext>
            </a:extLst>
          </p:cNvPr>
          <p:cNvSpPr txBox="1"/>
          <p:nvPr/>
        </p:nvSpPr>
        <p:spPr>
          <a:xfrm rot="20746446">
            <a:off x="8865128" y="3701842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Crazy Land!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AE6715-62CB-8C4B-9B5D-00C9D85655AB}"/>
              </a:ext>
            </a:extLst>
          </p:cNvPr>
          <p:cNvSpPr txBox="1"/>
          <p:nvPr/>
        </p:nvSpPr>
        <p:spPr>
          <a:xfrm rot="1059530">
            <a:off x="8575242" y="1861896"/>
            <a:ext cx="1792286" cy="1003057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600" b="1" dirty="0">
                <a:latin typeface="Cooper Black" panose="0208090404030B020404" pitchFamily="18" charset="77"/>
                <a:cs typeface="Biome" panose="020B0604020202020204" pitchFamily="34" charset="0"/>
              </a:rPr>
              <a:t>Remote control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BED821-0FDB-764A-B0E7-E72653C98C60}"/>
              </a:ext>
            </a:extLst>
          </p:cNvPr>
          <p:cNvSpPr txBox="1"/>
          <p:nvPr/>
        </p:nvSpPr>
        <p:spPr>
          <a:xfrm>
            <a:off x="1892861" y="5616243"/>
            <a:ext cx="112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You Rule!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DA00B34-EBA2-B940-B043-1511E886DB96}"/>
              </a:ext>
            </a:extLst>
          </p:cNvPr>
          <p:cNvSpPr txBox="1"/>
          <p:nvPr/>
        </p:nvSpPr>
        <p:spPr>
          <a:xfrm rot="358597">
            <a:off x="4058575" y="1723701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Honestly, a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bit boring here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3F53E5-E028-9648-BADB-C5F1716DE450}"/>
              </a:ext>
            </a:extLst>
          </p:cNvPr>
          <p:cNvSpPr txBox="1"/>
          <p:nvPr/>
        </p:nvSpPr>
        <p:spPr>
          <a:xfrm>
            <a:off x="8525301" y="4280913"/>
            <a:ext cx="1521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At Your Command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A93B32-20A2-BF41-9F52-AE001C714C37}"/>
              </a:ext>
            </a:extLst>
          </p:cNvPr>
          <p:cNvSpPr txBox="1"/>
          <p:nvPr/>
        </p:nvSpPr>
        <p:spPr>
          <a:xfrm rot="18816140">
            <a:off x="11006334" y="3362849"/>
            <a:ext cx="1051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Power of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1F596FB-8936-4E4E-ABF0-68243C5B2052}"/>
              </a:ext>
            </a:extLst>
          </p:cNvPr>
          <p:cNvSpPr txBox="1"/>
          <p:nvPr/>
        </p:nvSpPr>
        <p:spPr>
          <a:xfrm rot="712349">
            <a:off x="9277133" y="4704346"/>
            <a:ext cx="1343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Calling Yourself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2925E4E-8F1A-0544-BA6B-4A43BB3AE9BD}"/>
              </a:ext>
            </a:extLst>
          </p:cNvPr>
          <p:cNvSpPr txBox="1"/>
          <p:nvPr/>
        </p:nvSpPr>
        <p:spPr>
          <a:xfrm rot="241144">
            <a:off x="1520124" y="595390"/>
            <a:ext cx="1673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Parents do this stuff</a:t>
            </a:r>
          </a:p>
        </p:txBody>
      </p:sp>
      <p:sp>
        <p:nvSpPr>
          <p:cNvPr id="65" name="Block Arc 64">
            <a:extLst>
              <a:ext uri="{FF2B5EF4-FFF2-40B4-BE49-F238E27FC236}">
                <a16:creationId xmlns:a16="http://schemas.microsoft.com/office/drawing/2014/main" id="{2D86CDC8-3975-7743-B14E-844C7BD6B1FF}"/>
              </a:ext>
            </a:extLst>
          </p:cNvPr>
          <p:cNvSpPr/>
          <p:nvPr/>
        </p:nvSpPr>
        <p:spPr>
          <a:xfrm rot="16914672">
            <a:off x="2497617" y="936772"/>
            <a:ext cx="4631871" cy="9035144"/>
          </a:xfrm>
          <a:prstGeom prst="blockArc">
            <a:avLst>
              <a:gd name="adj1" fmla="val 8151181"/>
              <a:gd name="adj2" fmla="val 4366750"/>
              <a:gd name="adj3" fmla="val 17945"/>
            </a:avLst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5055253"/>
              </a:avLst>
            </a:prstTxWarp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Picking Up Speed!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779578-044E-D246-B8E0-FA6DA1869253}"/>
              </a:ext>
            </a:extLst>
          </p:cNvPr>
          <p:cNvSpPr txBox="1"/>
          <p:nvPr/>
        </p:nvSpPr>
        <p:spPr>
          <a:xfrm rot="20057042">
            <a:off x="3952904" y="3159747"/>
            <a:ext cx="3298371" cy="1120446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21493854"/>
              </a:avLst>
            </a:prstTxWarp>
            <a:spAutoFit/>
          </a:bodyPr>
          <a:lstStyle/>
          <a:p>
            <a:pPr algn="ctr"/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Keys to the Kingdom!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E3C48AB-7038-6E4F-936D-BF90FAB227F0}"/>
              </a:ext>
            </a:extLst>
          </p:cNvPr>
          <p:cNvSpPr txBox="1"/>
          <p:nvPr/>
        </p:nvSpPr>
        <p:spPr>
          <a:xfrm rot="18423526">
            <a:off x="7456647" y="2254158"/>
            <a:ext cx="1495923" cy="720883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Drawing Fun!</a:t>
            </a:r>
          </a:p>
        </p:txBody>
      </p:sp>
    </p:spTree>
    <p:extLst>
      <p:ext uri="{BB962C8B-B14F-4D97-AF65-F5344CB8AC3E}">
        <p14:creationId xmlns:p14="http://schemas.microsoft.com/office/powerpoint/2010/main" val="187087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1600" b="1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114</Words>
  <Application>Microsoft Macintosh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Apple Chancery</vt:lpstr>
      <vt:lpstr>Arial</vt:lpstr>
      <vt:lpstr>Calibri</vt:lpstr>
      <vt:lpstr>Calibri Light</vt:lpstr>
      <vt:lpstr>Cooper Black</vt:lpstr>
      <vt:lpstr>Courier New</vt:lpstr>
      <vt:lpstr>Futura Medium</vt:lpstr>
      <vt:lpstr>Office Theme</vt:lpstr>
      <vt:lpstr>Journey Map for Beginning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Map for Beginning Python</dc:title>
  <dc:creator>Dan McCreary</dc:creator>
  <cp:lastModifiedBy>Dan McCreary</cp:lastModifiedBy>
  <cp:revision>17</cp:revision>
  <dcterms:created xsi:type="dcterms:W3CDTF">2020-07-11T13:13:28Z</dcterms:created>
  <dcterms:modified xsi:type="dcterms:W3CDTF">2020-07-11T21:42:50Z</dcterms:modified>
</cp:coreProperties>
</file>