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4" r:id="rId2"/>
    <p:sldId id="258" r:id="rId3"/>
    <p:sldId id="259" r:id="rId4"/>
    <p:sldId id="261" r:id="rId5"/>
    <p:sldId id="263" r:id="rId6"/>
    <p:sldId id="267" r:id="rId7"/>
    <p:sldId id="269" r:id="rId8"/>
    <p:sldId id="271" r:id="rId9"/>
    <p:sldId id="272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54"/>
  </p:normalViewPr>
  <p:slideViewPr>
    <p:cSldViewPr snapToGrid="0" snapToObjects="1">
      <p:cViewPr varScale="1">
        <p:scale>
          <a:sx n="143" d="100"/>
          <a:sy n="143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CE02A-F7CE-E046-B975-3C4BBBE74649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85550-079B-524C-BD84-369302E01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0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b0cd4a30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5b0cd4a3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97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D04F-746F-214D-A4A3-5EF58185E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6C097-A5BE-5749-A0AF-EE1AB5EC7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D9509-FECD-304C-876D-CFEFCF17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D9F9-F6B1-7B4A-8464-7587E49E75B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5362C-959D-5F4A-AF5D-8FCA587B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6DEBA-A860-1B41-982D-2EA38EDE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4052-7904-AC4A-9CE8-E408C64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6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E2A1-76E6-9A4D-BAFD-E06969A4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E93C7-0032-244A-B478-21677ABBB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D4EEE-4B20-A045-83B5-EC30A592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D9F9-F6B1-7B4A-8464-7587E49E75B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E8C3B-F28E-B947-BFFE-CFD2B006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C1D78-97A5-424F-A664-C6D32677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4052-7904-AC4A-9CE8-E408C64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3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8A0C6-2B05-2840-AF79-992F4EA8E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10C6F-B2F7-494E-A98F-C57B39B92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95AFA-195E-0D40-B434-12D05DD0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D9F9-F6B1-7B4A-8464-7587E49E75B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7E54B-D78B-F141-8ABA-91D5066E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864A-22A5-2A45-91D0-2B0F435E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4052-7904-AC4A-9CE8-E408C64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3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6054-5F05-F146-BBF5-9326DA25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773F-81CA-7249-B9F8-2BA9FF68A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F4D8D-90BD-7C45-91E5-7DF89B50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D9F9-F6B1-7B4A-8464-7587E49E75B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A99B-B18E-9D41-AC34-EC909FA6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FD169-0DDA-774D-B8A1-01AB9200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4052-7904-AC4A-9CE8-E408C64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3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D4-74A4-8049-B3FD-F2826128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F0054-E395-574E-BC47-8DDF99D09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B017-6D39-D041-8560-8092C0AD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D9F9-F6B1-7B4A-8464-7587E49E75B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F3F34-1C33-EE47-80C9-C48CC9E9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88D05-2B03-664E-964E-FA6CF88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4052-7904-AC4A-9CE8-E408C64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4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122B-82D9-854F-8BD8-D9468532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A03EF-4C2C-7742-ACFB-D8F7A48E3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B319C-101D-0B44-86AE-EF58B0D59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7EE08-C9E5-6349-983B-C59E382A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D9F9-F6B1-7B4A-8464-7587E49E75B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4B33A-18C9-0442-B1F2-D002E5FD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24924-69DD-8B46-8DD4-B205B288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4052-7904-AC4A-9CE8-E408C64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0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BD76-2305-B241-985C-C717D5C8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79304-5CC8-9A42-A550-4E2EBF2EA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9F804-9331-B043-B80F-8819D92E2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CA04B-F6D7-C64F-98B2-CDC256CA1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0E364-4C1A-8F4C-A4E5-DAAFE81E7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50FFB-6644-AC46-A785-33C80879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D9F9-F6B1-7B4A-8464-7587E49E75B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C58F3-6BDF-FB4E-9EDB-B3C61F1C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F5580-25CE-0949-9D78-5F284186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4052-7904-AC4A-9CE8-E408C64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9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E6A8-4B79-F846-88DD-6D259B0D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833B1-148B-E340-AB2C-EA0A8FF3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D9F9-F6B1-7B4A-8464-7587E49E75B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7AE7-07E5-AD4C-A074-4CD4064C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14696-E60B-2442-9D0A-F10625A7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4052-7904-AC4A-9CE8-E408C64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352DF-254F-AF43-826C-EE46BD7C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D9F9-F6B1-7B4A-8464-7587E49E75B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81D7D-4D2C-BA4F-9444-D5EEA1EF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2769E-2644-C249-9E80-57CAFCED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4052-7904-AC4A-9CE8-E408C64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B0F0-7F71-A048-99D8-107D5116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FD56-D126-3D49-856D-8DDC0A94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3940C-6EE7-A84E-91B4-980B86907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D2F07-6ECC-8F46-8F9B-8510784D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D9F9-F6B1-7B4A-8464-7587E49E75B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9983A-D505-C54D-8615-F5435C63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C7825-56ED-6A4F-B786-B6ABBE90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4052-7904-AC4A-9CE8-E408C64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9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CA7B-929E-5641-9433-7CCC11D08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E3785-D261-C34A-874F-2DCDB3CA0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BD348-E9B0-5A4D-89DC-BFE330E5B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B9DCE-F073-9E42-9F80-350EB5C9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D9F9-F6B1-7B4A-8464-7587E49E75B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6B600-F367-6043-B928-8D264E4E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742A1-4645-0A40-99FF-2827EA97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4052-7904-AC4A-9CE8-E408C64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4AD3D-B470-1D46-83DE-D197EC27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FC0F2-D36B-6841-A45F-80D19F437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1ADC5-BBC2-EF4E-8D11-4170A97E7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D9F9-F6B1-7B4A-8464-7587E49E75B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12F5D-2641-E445-B7CE-D93EB6B25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9E599-4FD1-3642-9D0A-B496BE1E8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44052-7904-AC4A-9CE8-E408C64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0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st.github.com/arttuladhar/5887559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github.com/join" TargetMode="External"/><Relationship Id="rId7" Type="http://schemas.openxmlformats.org/officeDocument/2006/relationships/hyperlink" Target="https://github.com/johngchen/ai-racing-league.git" TargetMode="Externa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-scm.com/download/win" TargetMode="External"/><Relationship Id="rId11" Type="http://schemas.openxmlformats.org/officeDocument/2006/relationships/hyperlink" Target="https://www.atlassian.com/git/tutorialswww.google.com" TargetMode="External"/><Relationship Id="rId5" Type="http://schemas.openxmlformats.org/officeDocument/2006/relationships/hyperlink" Target="https://github.com/johngchen/ai-racing-league" TargetMode="External"/><Relationship Id="rId10" Type="http://schemas.openxmlformats.org/officeDocument/2006/relationships/hyperlink" Target="https://git-scm.com/docs" TargetMode="External"/><Relationship Id="rId4" Type="http://schemas.openxmlformats.org/officeDocument/2006/relationships/hyperlink" Target="https://github.com/CoderDojoTC/ai-racing-league" TargetMode="External"/><Relationship Id="rId9" Type="http://schemas.openxmlformats.org/officeDocument/2006/relationships/hyperlink" Target="https://gist.github.com/jedmao/505344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jedmao/5053440" TargetMode="External"/><Relationship Id="rId2" Type="http://schemas.openxmlformats.org/officeDocument/2006/relationships/hyperlink" Target="https://gist.github.com/arttuladhar/588755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tutorialswww.google.com" TargetMode="External"/><Relationship Id="rId4" Type="http://schemas.openxmlformats.org/officeDocument/2006/relationships/hyperlink" Target="https://git-scm.com/doc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en" TargetMode="External"/><Relationship Id="rId2" Type="http://schemas.openxmlformats.org/officeDocument/2006/relationships/hyperlink" Target="https://github.com/jo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/wi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739284-A397-754C-8DA3-4C2094F45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6871"/>
            <a:ext cx="5181600" cy="613185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200" dirty="0">
                <a:hlinkClick r:id="rId3"/>
              </a:rPr>
              <a:t>https://github.com/join</a:t>
            </a:r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200" dirty="0"/>
              <a:t>Go to </a:t>
            </a:r>
            <a:r>
              <a:rPr lang="en-US" sz="1200" dirty="0">
                <a:hlinkClick r:id="rId4"/>
              </a:rPr>
              <a:t>https://github.com/CoderDojoTC/ai-racing-league</a:t>
            </a:r>
            <a:r>
              <a:rPr lang="en-US" sz="1200" dirty="0"/>
              <a:t>, click on “fork”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Go to </a:t>
            </a:r>
            <a:r>
              <a:rPr lang="en-US" sz="1200" dirty="0">
                <a:hlinkClick r:id="rId4"/>
              </a:rPr>
              <a:t>https://github.com/CoderDojoTC/ai-racing-league</a:t>
            </a:r>
            <a:r>
              <a:rPr lang="en-US" sz="1200" dirty="0"/>
              <a:t>, click on “issues”, then “New issue”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Go to your forked project, e.g. </a:t>
            </a:r>
            <a:r>
              <a:rPr lang="en-US" sz="1200" dirty="0">
                <a:hlinkClick r:id="rId5"/>
              </a:rPr>
              <a:t>https://github.com/johngchen/ai-racing-league</a:t>
            </a:r>
            <a:r>
              <a:rPr lang="en-US" sz="1200" dirty="0"/>
              <a:t>, click the file you want to edit, click the pen icon        ,  make changes, then “Commit changes”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 Go to your forked project, click on “New pull </a:t>
            </a:r>
            <a:r>
              <a:rPr lang="en-US" sz="1200"/>
              <a:t>request” </a:t>
            </a:r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200" dirty="0"/>
              <a:t>Mac: already installed, type git --version to verify; Windows: </a:t>
            </a:r>
            <a:r>
              <a:rPr lang="en-US" sz="1200" dirty="0">
                <a:hlinkClick r:id="rId6"/>
              </a:rPr>
              <a:t>https://git-scm.com/download/win</a:t>
            </a:r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https://github.com/johngchen/ai-racing-league.git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-racing-league/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touch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myDemo.txt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 "just a demo”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Useful info:</a:t>
            </a:r>
          </a:p>
          <a:p>
            <a:r>
              <a:rPr lang="en-US" sz="1200" dirty="0">
                <a:hlinkClick r:id="rId8"/>
              </a:rPr>
              <a:t>https://gist.github.com/arttuladhar/5887559</a:t>
            </a:r>
            <a:endParaRPr lang="en-US" sz="1200" dirty="0"/>
          </a:p>
          <a:p>
            <a:r>
              <a:rPr lang="en-US" sz="1200" dirty="0">
                <a:hlinkClick r:id="rId9"/>
              </a:rPr>
              <a:t>https://gist.github.com/jedmao/5053440</a:t>
            </a:r>
            <a:endParaRPr lang="en-US" sz="1200" dirty="0"/>
          </a:p>
          <a:p>
            <a:r>
              <a:rPr lang="en-US" sz="1200" dirty="0">
                <a:hlinkClick r:id="rId10"/>
              </a:rPr>
              <a:t>https://git-scm.com/docs</a:t>
            </a:r>
            <a:endParaRPr lang="en-US" sz="1200" dirty="0"/>
          </a:p>
          <a:p>
            <a:r>
              <a:rPr lang="en-US" sz="1200" dirty="0">
                <a:hlinkClick r:id="rId11"/>
              </a:rPr>
              <a:t>https://www.atlassian.com/git/tutorials</a:t>
            </a:r>
            <a:endParaRPr lang="en-US" sz="1200" dirty="0"/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299850-5E20-B544-AD43-97A130933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6871"/>
            <a:ext cx="5181600" cy="58900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Git and GitHub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b="1" dirty="0"/>
              <a:t>Activity: </a:t>
            </a:r>
          </a:p>
          <a:p>
            <a:pPr marL="0" indent="0">
              <a:buNone/>
            </a:pPr>
            <a:r>
              <a:rPr lang="en-US" sz="1200" dirty="0"/>
              <a:t>Join </a:t>
            </a:r>
            <a:r>
              <a:rPr lang="en-US" sz="1200" dirty="0" err="1"/>
              <a:t>GitHub.com</a:t>
            </a:r>
            <a:r>
              <a:rPr lang="en-US" sz="1200" dirty="0"/>
              <a:t>; Fork the original project; Clone it to your own PC; Hack the code and have fun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How to join </a:t>
            </a:r>
            <a:r>
              <a:rPr lang="en-US" sz="1200" dirty="0" err="1"/>
              <a:t>GitHub.com</a:t>
            </a:r>
            <a:endParaRPr lang="en-US" sz="1200" dirty="0"/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How to fork a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How to raise a new issue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How to make some quick and dirty changes on 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How to contribute back to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How to install git on your PC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How to make code changes on your PC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C494E2-1DEB-5C4A-8D3C-9C9ED689C3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6652" y="779181"/>
            <a:ext cx="4984696" cy="8792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BAC023-AAFE-A042-9788-5D32397C30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37003" y="1514828"/>
            <a:ext cx="211044" cy="23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4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765F-EE8F-3B4A-A714-7D2A1BED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– work on your own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CB5E-5517-CA45-A3DC-E1C1500C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clone</a:t>
            </a:r>
            <a:r>
              <a:rPr lang="en-US" sz="2400" dirty="0"/>
              <a:t>: make a copy of the source code to your computer</a:t>
            </a:r>
          </a:p>
          <a:p>
            <a:pPr lvl="1"/>
            <a:r>
              <a:rPr lang="en-US" dirty="0"/>
              <a:t>If you are new to gitHub, just work on the master branch, otherwise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  <a:r>
              <a:rPr lang="en-US" sz="2000" dirty="0"/>
              <a:t>: make yet another copy of the source code on your computer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  <a:r>
              <a:rPr lang="en-US" sz="2000" dirty="0"/>
              <a:t>: switch to the branch to work on it  </a:t>
            </a:r>
          </a:p>
          <a:p>
            <a:r>
              <a:rPr lang="en-US" sz="2400" dirty="0"/>
              <a:t>…. edit your code using vi or your favorite IDE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  <a:r>
              <a:rPr lang="en-US" sz="2400" dirty="0"/>
              <a:t>: add the changes you make to git to be tracked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  <a:r>
              <a:rPr lang="en-US" sz="2400" dirty="0"/>
              <a:t>: commit changes to your local repository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r>
              <a:rPr lang="en-US" sz="2400" dirty="0"/>
              <a:t>: push your changes to your </a:t>
            </a:r>
            <a:r>
              <a:rPr lang="en-US" sz="2400" dirty="0" err="1"/>
              <a:t>github</a:t>
            </a:r>
            <a:r>
              <a:rPr lang="en-US" sz="2400" dirty="0"/>
              <a:t> fork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8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CB5E-5517-CA45-A3DC-E1C1500C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585"/>
            <a:ext cx="10515600" cy="5621378"/>
          </a:xfrm>
        </p:spPr>
        <p:txBody>
          <a:bodyPr>
            <a:normAutofit/>
          </a:bodyPr>
          <a:lstStyle/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myUserName@myComputer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:/gitHub/_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johngchen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-racing-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league.git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myUserName@myComputer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:/gitHub/_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-racing-league/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myUserName@myComputer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:/gitHub/_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-racing-league $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touch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myDemo.txt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myUserName@myComputer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:/gitHub/_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-racing-league $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myUserName@myComputer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:/gitHub/_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-racing-league $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myUserName@myComputer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:/gitHub/_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-racing-league $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 "just a demo"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myUserName@myComputer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:/gitHub/_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-racing-league $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76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765F-EE8F-3B4A-A714-7D2A1BED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– Some Useful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CB5E-5517-CA45-A3DC-E1C1500C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https://gist.github.com/arttuladhar/5887559</a:t>
            </a:r>
            <a:endParaRPr lang="en-US" dirty="0"/>
          </a:p>
          <a:p>
            <a:r>
              <a:rPr lang="en-US" dirty="0">
                <a:hlinkClick r:id="rId3"/>
              </a:rPr>
              <a:t>https://gist.github.com/jedmao/5053440</a:t>
            </a:r>
            <a:endParaRPr lang="en-US" dirty="0"/>
          </a:p>
          <a:p>
            <a:r>
              <a:rPr lang="en-US" dirty="0">
                <a:hlinkClick r:id="rId4"/>
              </a:rPr>
              <a:t>https://git-scm.com/docs</a:t>
            </a:r>
            <a:endParaRPr lang="en-US" dirty="0"/>
          </a:p>
          <a:p>
            <a:r>
              <a:rPr lang="en-US" dirty="0">
                <a:hlinkClick r:id="rId5"/>
              </a:rPr>
              <a:t>https://www.atlassian.com/git/tutorials</a:t>
            </a:r>
          </a:p>
          <a:p>
            <a:r>
              <a:rPr lang="en-US" dirty="0">
                <a:hlinkClick r:id="rId5"/>
              </a:rPr>
              <a:t>www.google.com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3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765F-EE8F-3B4A-A714-7D2A1BED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 – A Tool For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CB5E-5517-CA45-A3DC-E1C1500C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790E7C-36B2-8240-9BD1-704BE698D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05456"/>
              </p:ext>
            </p:extLst>
          </p:nvPr>
        </p:nvGraphicFramePr>
        <p:xfrm>
          <a:off x="1120549" y="2200659"/>
          <a:ext cx="993327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317">
                  <a:extLst>
                    <a:ext uri="{9D8B030D-6E8A-4147-A177-3AD203B41FA5}">
                      <a16:colId xmlns:a16="http://schemas.microsoft.com/office/drawing/2014/main" val="3802755613"/>
                    </a:ext>
                  </a:extLst>
                </a:gridCol>
                <a:gridCol w="8110956">
                  <a:extLst>
                    <a:ext uri="{9D8B030D-6E8A-4147-A177-3AD203B41FA5}">
                      <a16:colId xmlns:a16="http://schemas.microsoft.com/office/drawing/2014/main" val="83761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git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The command line interface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gitHub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The central repository hosted on internet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53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48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CB5E-5517-CA45-A3DC-E1C1500C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585"/>
            <a:ext cx="10515600" cy="56213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Install git to use locally, or interact with GitHub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Setting your Git username/email for every repository on your computer</a:t>
            </a:r>
          </a:p>
          <a:p>
            <a:pPr marL="457200" lvl="1" indent="0">
              <a:buNone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myUserName@myComputer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$ git config --global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user.name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Mona Lisa</a:t>
            </a:r>
          </a:p>
          <a:p>
            <a:pPr marL="457200" lvl="1" indent="0">
              <a:buNone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myUserName@myComputer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$ git config --global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Mona.Lisa@optum.com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myUserName@myComputer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$ git config --global -l</a:t>
            </a:r>
          </a:p>
          <a:p>
            <a:pPr marL="914400" lvl="2" indent="0">
              <a:buNone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user.name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=Mona Lisa</a:t>
            </a:r>
          </a:p>
          <a:p>
            <a:pPr marL="914400" lvl="2" indent="0">
              <a:buNone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Mona.Lisa@optum.com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GitHub Account to have access to the GitHub repository</a:t>
            </a:r>
          </a:p>
          <a:p>
            <a:pPr lvl="1"/>
            <a:r>
              <a:rPr lang="en-US" dirty="0">
                <a:hlinkClick r:id="rId2"/>
              </a:rPr>
              <a:t>https://github.com/join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Help </a:t>
            </a:r>
            <a:r>
              <a:rPr lang="en-US" dirty="0">
                <a:hlinkClick r:id="rId3"/>
              </a:rPr>
              <a:t>https://help.github.com/en</a:t>
            </a:r>
            <a:endParaRPr lang="en-US" dirty="0"/>
          </a:p>
          <a:p>
            <a:pPr lvl="1"/>
            <a:r>
              <a:rPr lang="en-US" dirty="0"/>
              <a:t>Set up Git</a:t>
            </a:r>
          </a:p>
          <a:p>
            <a:pPr lvl="1"/>
            <a:r>
              <a:rPr lang="en-US" dirty="0"/>
              <a:t>Create a repo</a:t>
            </a:r>
          </a:p>
          <a:p>
            <a:pPr lvl="1"/>
            <a:r>
              <a:rPr lang="en-US" dirty="0"/>
              <a:t>Fork a repo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5F8A99-9E48-F349-9E33-F7E50E6C4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89157"/>
              </p:ext>
            </p:extLst>
          </p:nvPr>
        </p:nvGraphicFramePr>
        <p:xfrm>
          <a:off x="1325945" y="916437"/>
          <a:ext cx="9276465" cy="692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247">
                  <a:extLst>
                    <a:ext uri="{9D8B030D-6E8A-4147-A177-3AD203B41FA5}">
                      <a16:colId xmlns:a16="http://schemas.microsoft.com/office/drawing/2014/main" val="658399556"/>
                    </a:ext>
                  </a:extLst>
                </a:gridCol>
                <a:gridCol w="7944218">
                  <a:extLst>
                    <a:ext uri="{9D8B030D-6E8A-4147-A177-3AD203B41FA5}">
                      <a16:colId xmlns:a16="http://schemas.microsoft.com/office/drawing/2014/main" val="2658031571"/>
                    </a:ext>
                  </a:extLst>
                </a:gridCol>
              </a:tblGrid>
              <a:tr h="32205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Mac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already installed, type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git --version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verify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58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Windows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4"/>
                        </a:rPr>
                        <a:t>https://git-scm.com/download/win</a:t>
                      </a:r>
                      <a:r>
                        <a:rPr lang="en-US" sz="1400" dirty="0"/>
                        <a:t>, or use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bash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643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15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765F-EE8F-3B4A-A714-7D2A1BED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 – Fork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CB5E-5517-CA45-A3DC-E1C1500C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“</a:t>
            </a:r>
            <a:r>
              <a:rPr lang="en-US" dirty="0">
                <a:solidFill>
                  <a:srgbClr val="FF0000"/>
                </a:solidFill>
              </a:rPr>
              <a:t>Fork</a:t>
            </a:r>
            <a:r>
              <a:rPr lang="en-US" dirty="0"/>
              <a:t>” to make your own copy (your own repository) of an existing repository</a:t>
            </a:r>
          </a:p>
          <a:p>
            <a:pPr lvl="1"/>
            <a:r>
              <a:rPr lang="en-US" dirty="0"/>
              <a:t>To play with/hack the code</a:t>
            </a:r>
          </a:p>
          <a:p>
            <a:pPr lvl="1"/>
            <a:r>
              <a:rPr lang="en-US" dirty="0"/>
              <a:t>To contribute back, submit a pull request to the original owner</a:t>
            </a:r>
          </a:p>
          <a:p>
            <a:pPr lvl="1"/>
            <a:r>
              <a:rPr lang="en-US" dirty="0"/>
              <a:t>Your repository is also in the GitHub repository on internet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Use ”</a:t>
            </a:r>
            <a:r>
              <a:rPr lang="en-US" dirty="0">
                <a:solidFill>
                  <a:srgbClr val="FF0000"/>
                </a:solidFill>
              </a:rPr>
              <a:t>New pull request</a:t>
            </a:r>
            <a:r>
              <a:rPr lang="en-US" dirty="0"/>
              <a:t>” to send your changes to </a:t>
            </a:r>
            <a:r>
              <a:rPr lang="en-US" dirty="0" err="1"/>
              <a:t>dmccreary</a:t>
            </a:r>
            <a:r>
              <a:rPr lang="en-US" dirty="0"/>
              <a:t> (original owner) for his approval to accept (or not).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“</a:t>
            </a:r>
            <a:r>
              <a:rPr lang="en-US" dirty="0">
                <a:solidFill>
                  <a:srgbClr val="FF0000"/>
                </a:solidFill>
              </a:rPr>
              <a:t>Clone or download</a:t>
            </a:r>
            <a:r>
              <a:rPr lang="en-US" dirty="0"/>
              <a:t>” to find the URL of a repository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CB5E-5517-CA45-A3DC-E1C1500C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585"/>
            <a:ext cx="10515600" cy="56213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C9383-C06E-6446-A8AF-4F75570BB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" y="555585"/>
            <a:ext cx="11898774" cy="1315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04D028-F93F-B745-A24C-6CF4DA84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" y="2343459"/>
            <a:ext cx="11898774" cy="383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765F-EE8F-3B4A-A714-7D2A1BED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 – Raise a new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CB5E-5517-CA45-A3DC-E1C1500C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an issue or a bug</a:t>
            </a:r>
          </a:p>
          <a:p>
            <a:r>
              <a:rPr lang="en-US" dirty="0"/>
              <a:t>Describe the issue</a:t>
            </a:r>
          </a:p>
          <a:p>
            <a:r>
              <a:rPr lang="en-US" dirty="0"/>
              <a:t>Specify the version/branch where the issue is found</a:t>
            </a:r>
          </a:p>
          <a:p>
            <a:r>
              <a:rPr lang="en-US" dirty="0"/>
              <a:t>Describe how to reproduce</a:t>
            </a:r>
          </a:p>
          <a:p>
            <a:r>
              <a:rPr lang="en-US" dirty="0"/>
              <a:t>Describe the expected behavior</a:t>
            </a:r>
          </a:p>
          <a:p>
            <a:r>
              <a:rPr lang="en-US" dirty="0"/>
              <a:t>Attach relevant logs</a:t>
            </a:r>
          </a:p>
          <a:p>
            <a:r>
              <a:rPr lang="en-US" dirty="0"/>
              <a:t>Maybe suggest how to fix (or fix it yourself)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CB5E-5517-CA45-A3DC-E1C1500C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585"/>
            <a:ext cx="10515600" cy="56213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66ED35-CB79-7846-BF4C-24A99C9A0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1" y="231824"/>
            <a:ext cx="7380215" cy="1660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C790B-2A5B-2943-B0F8-DC7158CAF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0" y="2386405"/>
            <a:ext cx="7380215" cy="43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3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765F-EE8F-3B4A-A714-7D2A1BED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 – Quick and Dirty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CB5E-5517-CA45-A3DC-E1C1500C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is to clone the code and work on your own computer</a:t>
            </a:r>
          </a:p>
          <a:p>
            <a:r>
              <a:rPr lang="en-US" dirty="0"/>
              <a:t>But for quick and dirty changes, you can change it on GitHub directly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1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CB5E-5517-CA45-A3DC-E1C1500C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585"/>
            <a:ext cx="10515600" cy="56213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74BE0-2264-CC4A-A715-A50E027BE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" y="0"/>
            <a:ext cx="6036012" cy="1945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6BB021-57ED-724E-9CB9-6A2E1E4C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893" y="0"/>
            <a:ext cx="5573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7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878</Words>
  <Application>Microsoft Macintosh PowerPoint</Application>
  <PresentationFormat>Widescreen</PresentationFormat>
  <Paragraphs>104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GitHub – A Tool For Source Control</vt:lpstr>
      <vt:lpstr>PowerPoint Presentation</vt:lpstr>
      <vt:lpstr>GitHub – Fork a Repository</vt:lpstr>
      <vt:lpstr>PowerPoint Presentation</vt:lpstr>
      <vt:lpstr>GitHub – Raise a new issue</vt:lpstr>
      <vt:lpstr>PowerPoint Presentation</vt:lpstr>
      <vt:lpstr>GitHub – Quick and Dirty Changes</vt:lpstr>
      <vt:lpstr>PowerPoint Presentation</vt:lpstr>
      <vt:lpstr>Git – work on your own computer</vt:lpstr>
      <vt:lpstr>PowerPoint Presentation</vt:lpstr>
      <vt:lpstr>Git – Some Useful Info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91</cp:revision>
  <dcterms:created xsi:type="dcterms:W3CDTF">2019-09-11T18:14:00Z</dcterms:created>
  <dcterms:modified xsi:type="dcterms:W3CDTF">2019-09-12T21:08:15Z</dcterms:modified>
</cp:coreProperties>
</file>