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1"/>
    <p:restoredTop sz="96197"/>
  </p:normalViewPr>
  <p:slideViewPr>
    <p:cSldViewPr snapToGrid="0">
      <p:cViewPr varScale="1">
        <p:scale>
          <a:sx n="116" d="100"/>
          <a:sy n="116" d="100"/>
        </p:scale>
        <p:origin x="216"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ED0A-BD21-0EB1-F81B-FC53EEC7F0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175492-90E3-E5D5-0A32-EE73A85868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064FA3-189E-4B16-E4EF-5FE21D47477B}"/>
              </a:ext>
            </a:extLst>
          </p:cNvPr>
          <p:cNvSpPr>
            <a:spLocks noGrp="1"/>
          </p:cNvSpPr>
          <p:nvPr>
            <p:ph type="dt" sz="half" idx="10"/>
          </p:nvPr>
        </p:nvSpPr>
        <p:spPr/>
        <p:txBody>
          <a:bodyPr/>
          <a:lstStyle/>
          <a:p>
            <a:fld id="{9C824BF6-A422-384A-ADEB-F38C9C2FE61C}" type="datetimeFigureOut">
              <a:rPr lang="en-US" smtClean="0"/>
              <a:t>7/11/23</a:t>
            </a:fld>
            <a:endParaRPr lang="en-US"/>
          </a:p>
        </p:txBody>
      </p:sp>
      <p:sp>
        <p:nvSpPr>
          <p:cNvPr id="5" name="Footer Placeholder 4">
            <a:extLst>
              <a:ext uri="{FF2B5EF4-FFF2-40B4-BE49-F238E27FC236}">
                <a16:creationId xmlns:a16="http://schemas.microsoft.com/office/drawing/2014/main" id="{CC1644EE-1D5B-4F3D-F29C-68895BC979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EA9EF4-F454-C651-3FDB-7C31405AF566}"/>
              </a:ext>
            </a:extLst>
          </p:cNvPr>
          <p:cNvSpPr>
            <a:spLocks noGrp="1"/>
          </p:cNvSpPr>
          <p:nvPr>
            <p:ph type="sldNum" sz="quarter" idx="12"/>
          </p:nvPr>
        </p:nvSpPr>
        <p:spPr/>
        <p:txBody>
          <a:bodyPr/>
          <a:lstStyle/>
          <a:p>
            <a:fld id="{C7F6403D-E5C5-AF4A-9291-D2527732C115}" type="slidenum">
              <a:rPr lang="en-US" smtClean="0"/>
              <a:t>‹#›</a:t>
            </a:fld>
            <a:endParaRPr lang="en-US"/>
          </a:p>
        </p:txBody>
      </p:sp>
    </p:spTree>
    <p:extLst>
      <p:ext uri="{BB962C8B-B14F-4D97-AF65-F5344CB8AC3E}">
        <p14:creationId xmlns:p14="http://schemas.microsoft.com/office/powerpoint/2010/main" val="1763140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DF1FF-C323-82BE-D2B6-DAFA741705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38C046-2336-15B7-0681-4C3279A258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1741B5-A799-58EF-C874-D776CA17EEFF}"/>
              </a:ext>
            </a:extLst>
          </p:cNvPr>
          <p:cNvSpPr>
            <a:spLocks noGrp="1"/>
          </p:cNvSpPr>
          <p:nvPr>
            <p:ph type="dt" sz="half" idx="10"/>
          </p:nvPr>
        </p:nvSpPr>
        <p:spPr/>
        <p:txBody>
          <a:bodyPr/>
          <a:lstStyle/>
          <a:p>
            <a:fld id="{9C824BF6-A422-384A-ADEB-F38C9C2FE61C}" type="datetimeFigureOut">
              <a:rPr lang="en-US" smtClean="0"/>
              <a:t>7/11/23</a:t>
            </a:fld>
            <a:endParaRPr lang="en-US"/>
          </a:p>
        </p:txBody>
      </p:sp>
      <p:sp>
        <p:nvSpPr>
          <p:cNvPr id="5" name="Footer Placeholder 4">
            <a:extLst>
              <a:ext uri="{FF2B5EF4-FFF2-40B4-BE49-F238E27FC236}">
                <a16:creationId xmlns:a16="http://schemas.microsoft.com/office/drawing/2014/main" id="{DF72BF52-4D3E-C45C-4F6C-FF0FA31E94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78913-C5CB-99E1-9344-748B1112466A}"/>
              </a:ext>
            </a:extLst>
          </p:cNvPr>
          <p:cNvSpPr>
            <a:spLocks noGrp="1"/>
          </p:cNvSpPr>
          <p:nvPr>
            <p:ph type="sldNum" sz="quarter" idx="12"/>
          </p:nvPr>
        </p:nvSpPr>
        <p:spPr/>
        <p:txBody>
          <a:bodyPr/>
          <a:lstStyle/>
          <a:p>
            <a:fld id="{C7F6403D-E5C5-AF4A-9291-D2527732C115}" type="slidenum">
              <a:rPr lang="en-US" smtClean="0"/>
              <a:t>‹#›</a:t>
            </a:fld>
            <a:endParaRPr lang="en-US"/>
          </a:p>
        </p:txBody>
      </p:sp>
    </p:spTree>
    <p:extLst>
      <p:ext uri="{BB962C8B-B14F-4D97-AF65-F5344CB8AC3E}">
        <p14:creationId xmlns:p14="http://schemas.microsoft.com/office/powerpoint/2010/main" val="2615735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0F617B-A97E-74BC-B122-5DB9ABF00D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C887E9-556F-CE1E-0ABE-23AB53078D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F02304-A92D-D61E-CC04-58FC26A5A072}"/>
              </a:ext>
            </a:extLst>
          </p:cNvPr>
          <p:cNvSpPr>
            <a:spLocks noGrp="1"/>
          </p:cNvSpPr>
          <p:nvPr>
            <p:ph type="dt" sz="half" idx="10"/>
          </p:nvPr>
        </p:nvSpPr>
        <p:spPr/>
        <p:txBody>
          <a:bodyPr/>
          <a:lstStyle/>
          <a:p>
            <a:fld id="{9C824BF6-A422-384A-ADEB-F38C9C2FE61C}" type="datetimeFigureOut">
              <a:rPr lang="en-US" smtClean="0"/>
              <a:t>7/11/23</a:t>
            </a:fld>
            <a:endParaRPr lang="en-US"/>
          </a:p>
        </p:txBody>
      </p:sp>
      <p:sp>
        <p:nvSpPr>
          <p:cNvPr id="5" name="Footer Placeholder 4">
            <a:extLst>
              <a:ext uri="{FF2B5EF4-FFF2-40B4-BE49-F238E27FC236}">
                <a16:creationId xmlns:a16="http://schemas.microsoft.com/office/drawing/2014/main" id="{ED4080A8-9FD4-BBC5-4F8B-3137A0EEC3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89A656-4893-1C78-4FCE-2C107BCFD94B}"/>
              </a:ext>
            </a:extLst>
          </p:cNvPr>
          <p:cNvSpPr>
            <a:spLocks noGrp="1"/>
          </p:cNvSpPr>
          <p:nvPr>
            <p:ph type="sldNum" sz="quarter" idx="12"/>
          </p:nvPr>
        </p:nvSpPr>
        <p:spPr/>
        <p:txBody>
          <a:bodyPr/>
          <a:lstStyle/>
          <a:p>
            <a:fld id="{C7F6403D-E5C5-AF4A-9291-D2527732C115}" type="slidenum">
              <a:rPr lang="en-US" smtClean="0"/>
              <a:t>‹#›</a:t>
            </a:fld>
            <a:endParaRPr lang="en-US"/>
          </a:p>
        </p:txBody>
      </p:sp>
    </p:spTree>
    <p:extLst>
      <p:ext uri="{BB962C8B-B14F-4D97-AF65-F5344CB8AC3E}">
        <p14:creationId xmlns:p14="http://schemas.microsoft.com/office/powerpoint/2010/main" val="3990467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E17DD-C596-EBEA-25C3-D49B7BFE4D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1C0A86-5B48-F8B8-1B89-C06C175124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3B3664-1DE1-6C63-0FBC-B292591C2834}"/>
              </a:ext>
            </a:extLst>
          </p:cNvPr>
          <p:cNvSpPr>
            <a:spLocks noGrp="1"/>
          </p:cNvSpPr>
          <p:nvPr>
            <p:ph type="dt" sz="half" idx="10"/>
          </p:nvPr>
        </p:nvSpPr>
        <p:spPr/>
        <p:txBody>
          <a:bodyPr/>
          <a:lstStyle/>
          <a:p>
            <a:fld id="{9C824BF6-A422-384A-ADEB-F38C9C2FE61C}" type="datetimeFigureOut">
              <a:rPr lang="en-US" smtClean="0"/>
              <a:t>7/11/23</a:t>
            </a:fld>
            <a:endParaRPr lang="en-US"/>
          </a:p>
        </p:txBody>
      </p:sp>
      <p:sp>
        <p:nvSpPr>
          <p:cNvPr id="5" name="Footer Placeholder 4">
            <a:extLst>
              <a:ext uri="{FF2B5EF4-FFF2-40B4-BE49-F238E27FC236}">
                <a16:creationId xmlns:a16="http://schemas.microsoft.com/office/drawing/2014/main" id="{FDB4FDB2-34F4-C972-3810-7B9CBF8D7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D354FF-4BF8-E712-535C-CEAA51F0FB04}"/>
              </a:ext>
            </a:extLst>
          </p:cNvPr>
          <p:cNvSpPr>
            <a:spLocks noGrp="1"/>
          </p:cNvSpPr>
          <p:nvPr>
            <p:ph type="sldNum" sz="quarter" idx="12"/>
          </p:nvPr>
        </p:nvSpPr>
        <p:spPr/>
        <p:txBody>
          <a:bodyPr/>
          <a:lstStyle/>
          <a:p>
            <a:fld id="{C7F6403D-E5C5-AF4A-9291-D2527732C115}" type="slidenum">
              <a:rPr lang="en-US" smtClean="0"/>
              <a:t>‹#›</a:t>
            </a:fld>
            <a:endParaRPr lang="en-US"/>
          </a:p>
        </p:txBody>
      </p:sp>
    </p:spTree>
    <p:extLst>
      <p:ext uri="{BB962C8B-B14F-4D97-AF65-F5344CB8AC3E}">
        <p14:creationId xmlns:p14="http://schemas.microsoft.com/office/powerpoint/2010/main" val="3812154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F8016-E035-59DB-DB2F-CFCF37F49E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789238-5C74-0FA9-9EA4-CD82E2954D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843788-06DF-0048-A2BF-FA5F5B6FCE31}"/>
              </a:ext>
            </a:extLst>
          </p:cNvPr>
          <p:cNvSpPr>
            <a:spLocks noGrp="1"/>
          </p:cNvSpPr>
          <p:nvPr>
            <p:ph type="dt" sz="half" idx="10"/>
          </p:nvPr>
        </p:nvSpPr>
        <p:spPr/>
        <p:txBody>
          <a:bodyPr/>
          <a:lstStyle/>
          <a:p>
            <a:fld id="{9C824BF6-A422-384A-ADEB-F38C9C2FE61C}" type="datetimeFigureOut">
              <a:rPr lang="en-US" smtClean="0"/>
              <a:t>7/11/23</a:t>
            </a:fld>
            <a:endParaRPr lang="en-US"/>
          </a:p>
        </p:txBody>
      </p:sp>
      <p:sp>
        <p:nvSpPr>
          <p:cNvPr id="5" name="Footer Placeholder 4">
            <a:extLst>
              <a:ext uri="{FF2B5EF4-FFF2-40B4-BE49-F238E27FC236}">
                <a16:creationId xmlns:a16="http://schemas.microsoft.com/office/drawing/2014/main" id="{434489D4-A2F4-EF65-7A16-4061A03234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0B637-9A3C-0DB5-DABD-57450B19FFFA}"/>
              </a:ext>
            </a:extLst>
          </p:cNvPr>
          <p:cNvSpPr>
            <a:spLocks noGrp="1"/>
          </p:cNvSpPr>
          <p:nvPr>
            <p:ph type="sldNum" sz="quarter" idx="12"/>
          </p:nvPr>
        </p:nvSpPr>
        <p:spPr/>
        <p:txBody>
          <a:bodyPr/>
          <a:lstStyle/>
          <a:p>
            <a:fld id="{C7F6403D-E5C5-AF4A-9291-D2527732C115}" type="slidenum">
              <a:rPr lang="en-US" smtClean="0"/>
              <a:t>‹#›</a:t>
            </a:fld>
            <a:endParaRPr lang="en-US"/>
          </a:p>
        </p:txBody>
      </p:sp>
    </p:spTree>
    <p:extLst>
      <p:ext uri="{BB962C8B-B14F-4D97-AF65-F5344CB8AC3E}">
        <p14:creationId xmlns:p14="http://schemas.microsoft.com/office/powerpoint/2010/main" val="1275633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28124-3FBE-498B-4406-8E5D779986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129008-B26C-7FD3-9B04-8F7425CBA2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EAC206-747D-1335-01BA-C3BDAAEECA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B030B5-2DFC-D882-9D09-82DF55E1C6E2}"/>
              </a:ext>
            </a:extLst>
          </p:cNvPr>
          <p:cNvSpPr>
            <a:spLocks noGrp="1"/>
          </p:cNvSpPr>
          <p:nvPr>
            <p:ph type="dt" sz="half" idx="10"/>
          </p:nvPr>
        </p:nvSpPr>
        <p:spPr/>
        <p:txBody>
          <a:bodyPr/>
          <a:lstStyle/>
          <a:p>
            <a:fld id="{9C824BF6-A422-384A-ADEB-F38C9C2FE61C}" type="datetimeFigureOut">
              <a:rPr lang="en-US" smtClean="0"/>
              <a:t>7/11/23</a:t>
            </a:fld>
            <a:endParaRPr lang="en-US"/>
          </a:p>
        </p:txBody>
      </p:sp>
      <p:sp>
        <p:nvSpPr>
          <p:cNvPr id="6" name="Footer Placeholder 5">
            <a:extLst>
              <a:ext uri="{FF2B5EF4-FFF2-40B4-BE49-F238E27FC236}">
                <a16:creationId xmlns:a16="http://schemas.microsoft.com/office/drawing/2014/main" id="{9BFE540C-4707-8EAF-EC35-0F701EE65D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0AFCD8-0049-FDA2-FFEA-115FE6DE3301}"/>
              </a:ext>
            </a:extLst>
          </p:cNvPr>
          <p:cNvSpPr>
            <a:spLocks noGrp="1"/>
          </p:cNvSpPr>
          <p:nvPr>
            <p:ph type="sldNum" sz="quarter" idx="12"/>
          </p:nvPr>
        </p:nvSpPr>
        <p:spPr/>
        <p:txBody>
          <a:bodyPr/>
          <a:lstStyle/>
          <a:p>
            <a:fld id="{C7F6403D-E5C5-AF4A-9291-D2527732C115}" type="slidenum">
              <a:rPr lang="en-US" smtClean="0"/>
              <a:t>‹#›</a:t>
            </a:fld>
            <a:endParaRPr lang="en-US"/>
          </a:p>
        </p:txBody>
      </p:sp>
    </p:spTree>
    <p:extLst>
      <p:ext uri="{BB962C8B-B14F-4D97-AF65-F5344CB8AC3E}">
        <p14:creationId xmlns:p14="http://schemas.microsoft.com/office/powerpoint/2010/main" val="1645824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01525-BA9D-97DB-4A09-71F0FE0B5E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165D82-B9B5-E354-D495-29368A3186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F1665F-516B-283F-08DF-3F9A204B4F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B70EE5-DD08-1EEB-D4DA-BA3E0509DA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67ABBA-613A-AF28-A7E6-374211C7A6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64DEC4-D6C2-1957-40FC-82C02AA7F6D6}"/>
              </a:ext>
            </a:extLst>
          </p:cNvPr>
          <p:cNvSpPr>
            <a:spLocks noGrp="1"/>
          </p:cNvSpPr>
          <p:nvPr>
            <p:ph type="dt" sz="half" idx="10"/>
          </p:nvPr>
        </p:nvSpPr>
        <p:spPr/>
        <p:txBody>
          <a:bodyPr/>
          <a:lstStyle/>
          <a:p>
            <a:fld id="{9C824BF6-A422-384A-ADEB-F38C9C2FE61C}" type="datetimeFigureOut">
              <a:rPr lang="en-US" smtClean="0"/>
              <a:t>7/11/23</a:t>
            </a:fld>
            <a:endParaRPr lang="en-US"/>
          </a:p>
        </p:txBody>
      </p:sp>
      <p:sp>
        <p:nvSpPr>
          <p:cNvPr id="8" name="Footer Placeholder 7">
            <a:extLst>
              <a:ext uri="{FF2B5EF4-FFF2-40B4-BE49-F238E27FC236}">
                <a16:creationId xmlns:a16="http://schemas.microsoft.com/office/drawing/2014/main" id="{C7425135-FE21-623C-C23B-3CC895FBCD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A6856B-870F-968B-27F5-12F4598FB4E6}"/>
              </a:ext>
            </a:extLst>
          </p:cNvPr>
          <p:cNvSpPr>
            <a:spLocks noGrp="1"/>
          </p:cNvSpPr>
          <p:nvPr>
            <p:ph type="sldNum" sz="quarter" idx="12"/>
          </p:nvPr>
        </p:nvSpPr>
        <p:spPr/>
        <p:txBody>
          <a:bodyPr/>
          <a:lstStyle/>
          <a:p>
            <a:fld id="{C7F6403D-E5C5-AF4A-9291-D2527732C115}" type="slidenum">
              <a:rPr lang="en-US" smtClean="0"/>
              <a:t>‹#›</a:t>
            </a:fld>
            <a:endParaRPr lang="en-US"/>
          </a:p>
        </p:txBody>
      </p:sp>
    </p:spTree>
    <p:extLst>
      <p:ext uri="{BB962C8B-B14F-4D97-AF65-F5344CB8AC3E}">
        <p14:creationId xmlns:p14="http://schemas.microsoft.com/office/powerpoint/2010/main" val="2047041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38FDB-C61D-9D2B-22E8-4EB48BA354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F93925-B23A-EC47-5E76-ADA89C2FE9A5}"/>
              </a:ext>
            </a:extLst>
          </p:cNvPr>
          <p:cNvSpPr>
            <a:spLocks noGrp="1"/>
          </p:cNvSpPr>
          <p:nvPr>
            <p:ph type="dt" sz="half" idx="10"/>
          </p:nvPr>
        </p:nvSpPr>
        <p:spPr/>
        <p:txBody>
          <a:bodyPr/>
          <a:lstStyle/>
          <a:p>
            <a:fld id="{9C824BF6-A422-384A-ADEB-F38C9C2FE61C}" type="datetimeFigureOut">
              <a:rPr lang="en-US" smtClean="0"/>
              <a:t>7/11/23</a:t>
            </a:fld>
            <a:endParaRPr lang="en-US"/>
          </a:p>
        </p:txBody>
      </p:sp>
      <p:sp>
        <p:nvSpPr>
          <p:cNvPr id="4" name="Footer Placeholder 3">
            <a:extLst>
              <a:ext uri="{FF2B5EF4-FFF2-40B4-BE49-F238E27FC236}">
                <a16:creationId xmlns:a16="http://schemas.microsoft.com/office/drawing/2014/main" id="{B546DF7E-E5F1-EA39-7F8D-4EAFE23066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E91BF0-526D-9A02-861A-D0B6D6F93A23}"/>
              </a:ext>
            </a:extLst>
          </p:cNvPr>
          <p:cNvSpPr>
            <a:spLocks noGrp="1"/>
          </p:cNvSpPr>
          <p:nvPr>
            <p:ph type="sldNum" sz="quarter" idx="12"/>
          </p:nvPr>
        </p:nvSpPr>
        <p:spPr/>
        <p:txBody>
          <a:bodyPr/>
          <a:lstStyle/>
          <a:p>
            <a:fld id="{C7F6403D-E5C5-AF4A-9291-D2527732C115}" type="slidenum">
              <a:rPr lang="en-US" smtClean="0"/>
              <a:t>‹#›</a:t>
            </a:fld>
            <a:endParaRPr lang="en-US"/>
          </a:p>
        </p:txBody>
      </p:sp>
    </p:spTree>
    <p:extLst>
      <p:ext uri="{BB962C8B-B14F-4D97-AF65-F5344CB8AC3E}">
        <p14:creationId xmlns:p14="http://schemas.microsoft.com/office/powerpoint/2010/main" val="217678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00241E-C40C-87A4-332B-B179B3A4E7EE}"/>
              </a:ext>
            </a:extLst>
          </p:cNvPr>
          <p:cNvSpPr>
            <a:spLocks noGrp="1"/>
          </p:cNvSpPr>
          <p:nvPr>
            <p:ph type="dt" sz="half" idx="10"/>
          </p:nvPr>
        </p:nvSpPr>
        <p:spPr/>
        <p:txBody>
          <a:bodyPr/>
          <a:lstStyle/>
          <a:p>
            <a:fld id="{9C824BF6-A422-384A-ADEB-F38C9C2FE61C}" type="datetimeFigureOut">
              <a:rPr lang="en-US" smtClean="0"/>
              <a:t>7/11/23</a:t>
            </a:fld>
            <a:endParaRPr lang="en-US"/>
          </a:p>
        </p:txBody>
      </p:sp>
      <p:sp>
        <p:nvSpPr>
          <p:cNvPr id="3" name="Footer Placeholder 2">
            <a:extLst>
              <a:ext uri="{FF2B5EF4-FFF2-40B4-BE49-F238E27FC236}">
                <a16:creationId xmlns:a16="http://schemas.microsoft.com/office/drawing/2014/main" id="{59A2A660-F24A-6AD3-ED92-D0ED83CE3C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DD3C39-4335-ABC2-494B-B22565A9F3D3}"/>
              </a:ext>
            </a:extLst>
          </p:cNvPr>
          <p:cNvSpPr>
            <a:spLocks noGrp="1"/>
          </p:cNvSpPr>
          <p:nvPr>
            <p:ph type="sldNum" sz="quarter" idx="12"/>
          </p:nvPr>
        </p:nvSpPr>
        <p:spPr/>
        <p:txBody>
          <a:bodyPr/>
          <a:lstStyle/>
          <a:p>
            <a:fld id="{C7F6403D-E5C5-AF4A-9291-D2527732C115}" type="slidenum">
              <a:rPr lang="en-US" smtClean="0"/>
              <a:t>‹#›</a:t>
            </a:fld>
            <a:endParaRPr lang="en-US"/>
          </a:p>
        </p:txBody>
      </p:sp>
    </p:spTree>
    <p:extLst>
      <p:ext uri="{BB962C8B-B14F-4D97-AF65-F5344CB8AC3E}">
        <p14:creationId xmlns:p14="http://schemas.microsoft.com/office/powerpoint/2010/main" val="4134532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C1C5A-9DB2-4ED4-525F-4A1B9909C3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8351F2-9015-85B2-2A7A-66681C188A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6172BC-2FC8-5E10-4688-37726526E2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A79CA6-F23F-6114-07F6-369F343BD5F1}"/>
              </a:ext>
            </a:extLst>
          </p:cNvPr>
          <p:cNvSpPr>
            <a:spLocks noGrp="1"/>
          </p:cNvSpPr>
          <p:nvPr>
            <p:ph type="dt" sz="half" idx="10"/>
          </p:nvPr>
        </p:nvSpPr>
        <p:spPr/>
        <p:txBody>
          <a:bodyPr/>
          <a:lstStyle/>
          <a:p>
            <a:fld id="{9C824BF6-A422-384A-ADEB-F38C9C2FE61C}" type="datetimeFigureOut">
              <a:rPr lang="en-US" smtClean="0"/>
              <a:t>7/11/23</a:t>
            </a:fld>
            <a:endParaRPr lang="en-US"/>
          </a:p>
        </p:txBody>
      </p:sp>
      <p:sp>
        <p:nvSpPr>
          <p:cNvPr id="6" name="Footer Placeholder 5">
            <a:extLst>
              <a:ext uri="{FF2B5EF4-FFF2-40B4-BE49-F238E27FC236}">
                <a16:creationId xmlns:a16="http://schemas.microsoft.com/office/drawing/2014/main" id="{44150115-0DBF-BC99-F4F8-C79A4FEC54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7F37A-85E8-8AAA-0EBF-8F504DD91477}"/>
              </a:ext>
            </a:extLst>
          </p:cNvPr>
          <p:cNvSpPr>
            <a:spLocks noGrp="1"/>
          </p:cNvSpPr>
          <p:nvPr>
            <p:ph type="sldNum" sz="quarter" idx="12"/>
          </p:nvPr>
        </p:nvSpPr>
        <p:spPr/>
        <p:txBody>
          <a:bodyPr/>
          <a:lstStyle/>
          <a:p>
            <a:fld id="{C7F6403D-E5C5-AF4A-9291-D2527732C115}" type="slidenum">
              <a:rPr lang="en-US" smtClean="0"/>
              <a:t>‹#›</a:t>
            </a:fld>
            <a:endParaRPr lang="en-US"/>
          </a:p>
        </p:txBody>
      </p:sp>
    </p:spTree>
    <p:extLst>
      <p:ext uri="{BB962C8B-B14F-4D97-AF65-F5344CB8AC3E}">
        <p14:creationId xmlns:p14="http://schemas.microsoft.com/office/powerpoint/2010/main" val="1722178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81C0E-C2DD-6FC3-AE16-F84581967A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8E45D7-498C-0A10-115F-47B7C33FAB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324276-00F7-A21A-49B7-C478D39C3E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6DADAA-CF46-EA7A-9F26-D2C45BE15FEF}"/>
              </a:ext>
            </a:extLst>
          </p:cNvPr>
          <p:cNvSpPr>
            <a:spLocks noGrp="1"/>
          </p:cNvSpPr>
          <p:nvPr>
            <p:ph type="dt" sz="half" idx="10"/>
          </p:nvPr>
        </p:nvSpPr>
        <p:spPr/>
        <p:txBody>
          <a:bodyPr/>
          <a:lstStyle/>
          <a:p>
            <a:fld id="{9C824BF6-A422-384A-ADEB-F38C9C2FE61C}" type="datetimeFigureOut">
              <a:rPr lang="en-US" smtClean="0"/>
              <a:t>7/11/23</a:t>
            </a:fld>
            <a:endParaRPr lang="en-US"/>
          </a:p>
        </p:txBody>
      </p:sp>
      <p:sp>
        <p:nvSpPr>
          <p:cNvPr id="6" name="Footer Placeholder 5">
            <a:extLst>
              <a:ext uri="{FF2B5EF4-FFF2-40B4-BE49-F238E27FC236}">
                <a16:creationId xmlns:a16="http://schemas.microsoft.com/office/drawing/2014/main" id="{11F9D2E8-5A09-3CEF-8120-578E52C01B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687905-013C-5059-0174-FB2DC2F184D2}"/>
              </a:ext>
            </a:extLst>
          </p:cNvPr>
          <p:cNvSpPr>
            <a:spLocks noGrp="1"/>
          </p:cNvSpPr>
          <p:nvPr>
            <p:ph type="sldNum" sz="quarter" idx="12"/>
          </p:nvPr>
        </p:nvSpPr>
        <p:spPr/>
        <p:txBody>
          <a:bodyPr/>
          <a:lstStyle/>
          <a:p>
            <a:fld id="{C7F6403D-E5C5-AF4A-9291-D2527732C115}" type="slidenum">
              <a:rPr lang="en-US" smtClean="0"/>
              <a:t>‹#›</a:t>
            </a:fld>
            <a:endParaRPr lang="en-US"/>
          </a:p>
        </p:txBody>
      </p:sp>
    </p:spTree>
    <p:extLst>
      <p:ext uri="{BB962C8B-B14F-4D97-AF65-F5344CB8AC3E}">
        <p14:creationId xmlns:p14="http://schemas.microsoft.com/office/powerpoint/2010/main" val="2960095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625940-6B5E-12C5-DFE5-FC003020A5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1D92D9-1866-1CFD-0C06-1F307B6DB3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F1D564-BFD4-FF4D-B9D6-5926252C98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824BF6-A422-384A-ADEB-F38C9C2FE61C}" type="datetimeFigureOut">
              <a:rPr lang="en-US" smtClean="0"/>
              <a:t>7/11/23</a:t>
            </a:fld>
            <a:endParaRPr lang="en-US"/>
          </a:p>
        </p:txBody>
      </p:sp>
      <p:sp>
        <p:nvSpPr>
          <p:cNvPr id="5" name="Footer Placeholder 4">
            <a:extLst>
              <a:ext uri="{FF2B5EF4-FFF2-40B4-BE49-F238E27FC236}">
                <a16:creationId xmlns:a16="http://schemas.microsoft.com/office/drawing/2014/main" id="{727A75E5-AD0D-E711-BC61-47DC583438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872C5-35E2-976D-7870-EBEA566824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F6403D-E5C5-AF4A-9291-D2527732C115}" type="slidenum">
              <a:rPr lang="en-US" smtClean="0"/>
              <a:t>‹#›</a:t>
            </a:fld>
            <a:endParaRPr lang="en-US"/>
          </a:p>
        </p:txBody>
      </p:sp>
    </p:spTree>
    <p:extLst>
      <p:ext uri="{BB962C8B-B14F-4D97-AF65-F5344CB8AC3E}">
        <p14:creationId xmlns:p14="http://schemas.microsoft.com/office/powerpoint/2010/main" val="4070313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B18ED-125A-699D-0667-CD358C26002E}"/>
              </a:ext>
            </a:extLst>
          </p:cNvPr>
          <p:cNvSpPr>
            <a:spLocks noGrp="1"/>
          </p:cNvSpPr>
          <p:nvPr>
            <p:ph type="title"/>
          </p:nvPr>
        </p:nvSpPr>
        <p:spPr>
          <a:xfrm>
            <a:off x="397525" y="221906"/>
            <a:ext cx="10515600" cy="1325563"/>
          </a:xfrm>
        </p:spPr>
        <p:txBody>
          <a:bodyPr/>
          <a:lstStyle/>
          <a:p>
            <a:r>
              <a:rPr lang="en-US" dirty="0"/>
              <a:t>Mission and Values</a:t>
            </a:r>
          </a:p>
        </p:txBody>
      </p:sp>
      <p:sp>
        <p:nvSpPr>
          <p:cNvPr id="3" name="Content Placeholder 2">
            <a:extLst>
              <a:ext uri="{FF2B5EF4-FFF2-40B4-BE49-F238E27FC236}">
                <a16:creationId xmlns:a16="http://schemas.microsoft.com/office/drawing/2014/main" id="{0B1EF20D-D165-7B4F-343F-215A8B3EAB49}"/>
              </a:ext>
            </a:extLst>
          </p:cNvPr>
          <p:cNvSpPr>
            <a:spLocks noGrp="1"/>
          </p:cNvSpPr>
          <p:nvPr>
            <p:ph idx="1"/>
          </p:nvPr>
        </p:nvSpPr>
        <p:spPr/>
        <p:txBody>
          <a:bodyPr>
            <a:normAutofit fontScale="92500" lnSpcReduction="10000"/>
          </a:bodyPr>
          <a:lstStyle/>
          <a:p>
            <a:r>
              <a:rPr lang="en-US" b="0" i="0" dirty="0">
                <a:effectLst/>
                <a:latin typeface="Roboto" panose="02000000000000000000" pitchFamily="2" charset="0"/>
              </a:rPr>
              <a:t>The mission of the AI Racing League is to create and deliver educational materials that will make fun AI training accessible to everyone.</a:t>
            </a:r>
          </a:p>
          <a:p>
            <a:r>
              <a:rPr lang="en-US" b="0" i="0" dirty="0">
                <a:effectLst/>
                <a:latin typeface="Roboto" panose="02000000000000000000" pitchFamily="2" charset="0"/>
              </a:rPr>
              <a:t>We place a special focus on students from disadvantaged communities including women and minorities.</a:t>
            </a:r>
          </a:p>
          <a:p>
            <a:r>
              <a:rPr lang="en-US" b="0" i="0" dirty="0">
                <a:effectLst/>
                <a:latin typeface="Roboto" panose="02000000000000000000" pitchFamily="2" charset="0"/>
              </a:rPr>
              <a:t>We work as a sub-project of the CodeSavvy not-for-profit organization, and we adhere to their guidelines for quality and security of our students.</a:t>
            </a:r>
          </a:p>
          <a:p>
            <a:r>
              <a:rPr lang="en-US" b="0" i="0" dirty="0">
                <a:effectLst/>
                <a:latin typeface="Roboto" panose="02000000000000000000" pitchFamily="2" charset="0"/>
              </a:rPr>
              <a:t>This means that all our volunteers have background checks, and we limit the student to mentor ratios to no more than three students per mentor. We are committed to equal opportunity mentoring. We strive to recruit, train and retain the best mentors we can find.</a:t>
            </a:r>
            <a:endParaRPr lang="en-US" dirty="0"/>
          </a:p>
        </p:txBody>
      </p:sp>
    </p:spTree>
    <p:extLst>
      <p:ext uri="{BB962C8B-B14F-4D97-AF65-F5344CB8AC3E}">
        <p14:creationId xmlns:p14="http://schemas.microsoft.com/office/powerpoint/2010/main" val="4283869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E6A1EE42-5B9A-2BA8-75D5-F3DDEF9C62E4}"/>
              </a:ext>
            </a:extLst>
          </p:cNvPr>
          <p:cNvCxnSpPr/>
          <p:nvPr/>
        </p:nvCxnSpPr>
        <p:spPr>
          <a:xfrm flipV="1">
            <a:off x="1572522" y="1059967"/>
            <a:ext cx="0" cy="446706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74ADB00-682B-F54C-335D-459634568B4E}"/>
              </a:ext>
            </a:extLst>
          </p:cNvPr>
          <p:cNvCxnSpPr>
            <a:cxnSpLocks/>
          </p:cNvCxnSpPr>
          <p:nvPr/>
        </p:nvCxnSpPr>
        <p:spPr>
          <a:xfrm>
            <a:off x="1572522" y="5527036"/>
            <a:ext cx="857401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7C823E0-5359-A4F6-5328-A184F934B6EF}"/>
              </a:ext>
            </a:extLst>
          </p:cNvPr>
          <p:cNvSpPr txBox="1"/>
          <p:nvPr/>
        </p:nvSpPr>
        <p:spPr>
          <a:xfrm>
            <a:off x="605928" y="1288974"/>
            <a:ext cx="630301" cy="400110"/>
          </a:xfrm>
          <a:prstGeom prst="rect">
            <a:avLst/>
          </a:prstGeom>
          <a:noFill/>
        </p:spPr>
        <p:txBody>
          <a:bodyPr wrap="none" rtlCol="0">
            <a:spAutoFit/>
          </a:bodyPr>
          <a:lstStyle/>
          <a:p>
            <a:r>
              <a:rPr lang="en-US" sz="2000" b="1" dirty="0"/>
              <a:t>Fun </a:t>
            </a:r>
          </a:p>
        </p:txBody>
      </p:sp>
      <p:sp>
        <p:nvSpPr>
          <p:cNvPr id="10" name="TextBox 9">
            <a:extLst>
              <a:ext uri="{FF2B5EF4-FFF2-40B4-BE49-F238E27FC236}">
                <a16:creationId xmlns:a16="http://schemas.microsoft.com/office/drawing/2014/main" id="{F339F5E4-07C3-DE47-F0A9-4AED401EB09E}"/>
              </a:ext>
            </a:extLst>
          </p:cNvPr>
          <p:cNvSpPr txBox="1"/>
          <p:nvPr/>
        </p:nvSpPr>
        <p:spPr>
          <a:xfrm>
            <a:off x="6573890" y="5805722"/>
            <a:ext cx="3572645" cy="646331"/>
          </a:xfrm>
          <a:prstGeom prst="rect">
            <a:avLst/>
          </a:prstGeom>
          <a:noFill/>
        </p:spPr>
        <p:txBody>
          <a:bodyPr wrap="none" rtlCol="0">
            <a:spAutoFit/>
          </a:bodyPr>
          <a:lstStyle/>
          <a:p>
            <a:pPr algn="r"/>
            <a:r>
              <a:rPr lang="en-US" sz="2000" b="1" dirty="0"/>
              <a:t>Business Relevant</a:t>
            </a:r>
          </a:p>
          <a:p>
            <a:pPr algn="r"/>
            <a:r>
              <a:rPr lang="en-US" sz="1600" dirty="0"/>
              <a:t>Python, Data Literacy, Machine Learning </a:t>
            </a:r>
          </a:p>
        </p:txBody>
      </p:sp>
      <p:pic>
        <p:nvPicPr>
          <p:cNvPr id="12" name="Picture 11">
            <a:extLst>
              <a:ext uri="{FF2B5EF4-FFF2-40B4-BE49-F238E27FC236}">
                <a16:creationId xmlns:a16="http://schemas.microsoft.com/office/drawing/2014/main" id="{1C0AE2D8-1122-11DC-A8DB-CA12C43DA56C}"/>
              </a:ext>
            </a:extLst>
          </p:cNvPr>
          <p:cNvPicPr>
            <a:picLocks noChangeAspect="1"/>
          </p:cNvPicPr>
          <p:nvPr/>
        </p:nvPicPr>
        <p:blipFill>
          <a:blip r:embed="rId2"/>
          <a:stretch>
            <a:fillRect/>
          </a:stretch>
        </p:blipFill>
        <p:spPr>
          <a:xfrm>
            <a:off x="1908816" y="4508218"/>
            <a:ext cx="730562" cy="741801"/>
          </a:xfrm>
          <a:prstGeom prst="rect">
            <a:avLst/>
          </a:prstGeom>
        </p:spPr>
      </p:pic>
      <p:pic>
        <p:nvPicPr>
          <p:cNvPr id="13" name="Picture 12">
            <a:extLst>
              <a:ext uri="{FF2B5EF4-FFF2-40B4-BE49-F238E27FC236}">
                <a16:creationId xmlns:a16="http://schemas.microsoft.com/office/drawing/2014/main" id="{9A150E60-1A50-F459-1B9E-AE3C70C23306}"/>
              </a:ext>
            </a:extLst>
          </p:cNvPr>
          <p:cNvPicPr>
            <a:picLocks noChangeAspect="1"/>
          </p:cNvPicPr>
          <p:nvPr/>
        </p:nvPicPr>
        <p:blipFill>
          <a:blip r:embed="rId3"/>
          <a:stretch>
            <a:fillRect/>
          </a:stretch>
        </p:blipFill>
        <p:spPr>
          <a:xfrm>
            <a:off x="9211965" y="4394735"/>
            <a:ext cx="654977" cy="847763"/>
          </a:xfrm>
          <a:prstGeom prst="rect">
            <a:avLst/>
          </a:prstGeom>
          <a:ln>
            <a:solidFill>
              <a:schemeClr val="tx1"/>
            </a:solidFill>
          </a:ln>
        </p:spPr>
      </p:pic>
      <p:sp>
        <p:nvSpPr>
          <p:cNvPr id="14" name="TextBox 13">
            <a:extLst>
              <a:ext uri="{FF2B5EF4-FFF2-40B4-BE49-F238E27FC236}">
                <a16:creationId xmlns:a16="http://schemas.microsoft.com/office/drawing/2014/main" id="{0C354DA9-72E7-80D8-B1C3-64E6C4B8D02F}"/>
              </a:ext>
            </a:extLst>
          </p:cNvPr>
          <p:cNvSpPr txBox="1"/>
          <p:nvPr/>
        </p:nvSpPr>
        <p:spPr>
          <a:xfrm>
            <a:off x="8980647" y="4046533"/>
            <a:ext cx="1117614" cy="369332"/>
          </a:xfrm>
          <a:prstGeom prst="rect">
            <a:avLst/>
          </a:prstGeom>
          <a:noFill/>
        </p:spPr>
        <p:txBody>
          <a:bodyPr wrap="none" rtlCol="0">
            <a:spAutoFit/>
          </a:bodyPr>
          <a:lstStyle/>
          <a:p>
            <a:r>
              <a:rPr lang="en-US" dirty="0"/>
              <a:t>Mark Lutz</a:t>
            </a:r>
          </a:p>
        </p:txBody>
      </p:sp>
      <p:pic>
        <p:nvPicPr>
          <p:cNvPr id="1026" name="Picture 2" descr="Dan McCreary | LinkedIn">
            <a:extLst>
              <a:ext uri="{FF2B5EF4-FFF2-40B4-BE49-F238E27FC236}">
                <a16:creationId xmlns:a16="http://schemas.microsoft.com/office/drawing/2014/main" id="{620B20C0-AD37-7DC6-1E08-5BBACDCCC3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3015" y="634138"/>
            <a:ext cx="1878950" cy="18705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45C434EF-97AD-C593-6E78-122EF3A39AA1}"/>
              </a:ext>
            </a:extLst>
          </p:cNvPr>
          <p:cNvPicPr>
            <a:picLocks noChangeAspect="1"/>
          </p:cNvPicPr>
          <p:nvPr/>
        </p:nvPicPr>
        <p:blipFill>
          <a:blip r:embed="rId5"/>
          <a:stretch>
            <a:fillRect/>
          </a:stretch>
        </p:blipFill>
        <p:spPr>
          <a:xfrm>
            <a:off x="9112639" y="3095835"/>
            <a:ext cx="754304" cy="803815"/>
          </a:xfrm>
          <a:prstGeom prst="rect">
            <a:avLst/>
          </a:prstGeom>
          <a:ln>
            <a:solidFill>
              <a:schemeClr val="tx1"/>
            </a:solidFill>
          </a:ln>
        </p:spPr>
      </p:pic>
      <p:grpSp>
        <p:nvGrpSpPr>
          <p:cNvPr id="19" name="Group 18">
            <a:extLst>
              <a:ext uri="{FF2B5EF4-FFF2-40B4-BE49-F238E27FC236}">
                <a16:creationId xmlns:a16="http://schemas.microsoft.com/office/drawing/2014/main" id="{F1362FFD-0D44-037D-9E0C-3E440EE4ABCB}"/>
              </a:ext>
            </a:extLst>
          </p:cNvPr>
          <p:cNvGrpSpPr/>
          <p:nvPr/>
        </p:nvGrpSpPr>
        <p:grpSpPr>
          <a:xfrm>
            <a:off x="1957247" y="2943563"/>
            <a:ext cx="1679229" cy="1009069"/>
            <a:chOff x="2639378" y="2506117"/>
            <a:chExt cx="3175000" cy="1778000"/>
          </a:xfrm>
        </p:grpSpPr>
        <p:pic>
          <p:nvPicPr>
            <p:cNvPr id="16" name="Picture 15">
              <a:extLst>
                <a:ext uri="{FF2B5EF4-FFF2-40B4-BE49-F238E27FC236}">
                  <a16:creationId xmlns:a16="http://schemas.microsoft.com/office/drawing/2014/main" id="{5E90567A-07AF-EF86-B246-436736D6A707}"/>
                </a:ext>
              </a:extLst>
            </p:cNvPr>
            <p:cNvPicPr>
              <a:picLocks noChangeAspect="1"/>
            </p:cNvPicPr>
            <p:nvPr/>
          </p:nvPicPr>
          <p:blipFill>
            <a:blip r:embed="rId6"/>
            <a:stretch>
              <a:fillRect/>
            </a:stretch>
          </p:blipFill>
          <p:spPr>
            <a:xfrm>
              <a:off x="2639378" y="2506117"/>
              <a:ext cx="3175000" cy="1778000"/>
            </a:xfrm>
            <a:prstGeom prst="rect">
              <a:avLst/>
            </a:prstGeom>
          </p:spPr>
        </p:pic>
        <p:sp>
          <p:nvSpPr>
            <p:cNvPr id="18" name="Rectangle 17">
              <a:extLst>
                <a:ext uri="{FF2B5EF4-FFF2-40B4-BE49-F238E27FC236}">
                  <a16:creationId xmlns:a16="http://schemas.microsoft.com/office/drawing/2014/main" id="{319C10D9-9860-CC29-E2AF-58C744F513C9}"/>
                </a:ext>
              </a:extLst>
            </p:cNvPr>
            <p:cNvSpPr/>
            <p:nvPr/>
          </p:nvSpPr>
          <p:spPr>
            <a:xfrm>
              <a:off x="2639378" y="2506117"/>
              <a:ext cx="930087" cy="27013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ED295634-9155-44B5-6BCE-7A3730F59447}"/>
              </a:ext>
            </a:extLst>
          </p:cNvPr>
          <p:cNvGrpSpPr/>
          <p:nvPr/>
        </p:nvGrpSpPr>
        <p:grpSpPr>
          <a:xfrm>
            <a:off x="2593887" y="1228820"/>
            <a:ext cx="1175863" cy="1009070"/>
            <a:chOff x="3636476" y="1094948"/>
            <a:chExt cx="3098800" cy="2300169"/>
          </a:xfrm>
        </p:grpSpPr>
        <p:pic>
          <p:nvPicPr>
            <p:cNvPr id="20" name="Picture 19">
              <a:extLst>
                <a:ext uri="{FF2B5EF4-FFF2-40B4-BE49-F238E27FC236}">
                  <a16:creationId xmlns:a16="http://schemas.microsoft.com/office/drawing/2014/main" id="{20C9E502-2089-291E-C474-BB6F8410227D}"/>
                </a:ext>
              </a:extLst>
            </p:cNvPr>
            <p:cNvPicPr>
              <a:picLocks noChangeAspect="1"/>
            </p:cNvPicPr>
            <p:nvPr/>
          </p:nvPicPr>
          <p:blipFill>
            <a:blip r:embed="rId7"/>
            <a:stretch>
              <a:fillRect/>
            </a:stretch>
          </p:blipFill>
          <p:spPr>
            <a:xfrm>
              <a:off x="3636476" y="1094948"/>
              <a:ext cx="3098800" cy="2235200"/>
            </a:xfrm>
            <a:prstGeom prst="rect">
              <a:avLst/>
            </a:prstGeom>
          </p:spPr>
        </p:pic>
        <p:sp>
          <p:nvSpPr>
            <p:cNvPr id="21" name="Rectangle 20">
              <a:extLst>
                <a:ext uri="{FF2B5EF4-FFF2-40B4-BE49-F238E27FC236}">
                  <a16:creationId xmlns:a16="http://schemas.microsoft.com/office/drawing/2014/main" id="{1C2EAB61-3351-9572-1768-752F7A4273D9}"/>
                </a:ext>
              </a:extLst>
            </p:cNvPr>
            <p:cNvSpPr/>
            <p:nvPr/>
          </p:nvSpPr>
          <p:spPr>
            <a:xfrm>
              <a:off x="3636476" y="2890583"/>
              <a:ext cx="1175867" cy="50453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3" name="Picture 22">
            <a:extLst>
              <a:ext uri="{FF2B5EF4-FFF2-40B4-BE49-F238E27FC236}">
                <a16:creationId xmlns:a16="http://schemas.microsoft.com/office/drawing/2014/main" id="{4C152463-2418-9B1A-E4EC-FFE5B91E41D6}"/>
              </a:ext>
            </a:extLst>
          </p:cNvPr>
          <p:cNvPicPr>
            <a:picLocks noChangeAspect="1"/>
          </p:cNvPicPr>
          <p:nvPr/>
        </p:nvPicPr>
        <p:blipFill>
          <a:blip r:embed="rId8"/>
          <a:stretch>
            <a:fillRect/>
          </a:stretch>
        </p:blipFill>
        <p:spPr>
          <a:xfrm>
            <a:off x="4646042" y="2367425"/>
            <a:ext cx="1602596" cy="1458893"/>
          </a:xfrm>
          <a:prstGeom prst="rect">
            <a:avLst/>
          </a:prstGeom>
        </p:spPr>
      </p:pic>
      <p:sp>
        <p:nvSpPr>
          <p:cNvPr id="24" name="TextBox 23">
            <a:extLst>
              <a:ext uri="{FF2B5EF4-FFF2-40B4-BE49-F238E27FC236}">
                <a16:creationId xmlns:a16="http://schemas.microsoft.com/office/drawing/2014/main" id="{7A8D5FD6-0324-C594-B99C-5F05AF27782D}"/>
              </a:ext>
            </a:extLst>
          </p:cNvPr>
          <p:cNvSpPr txBox="1"/>
          <p:nvPr/>
        </p:nvSpPr>
        <p:spPr>
          <a:xfrm>
            <a:off x="4506952" y="3838610"/>
            <a:ext cx="1880776" cy="646331"/>
          </a:xfrm>
          <a:prstGeom prst="rect">
            <a:avLst/>
          </a:prstGeom>
          <a:noFill/>
        </p:spPr>
        <p:txBody>
          <a:bodyPr wrap="square" rtlCol="0">
            <a:spAutoFit/>
          </a:bodyPr>
          <a:lstStyle/>
          <a:p>
            <a:pPr algn="ctr"/>
            <a:r>
              <a:rPr lang="en-US" dirty="0"/>
              <a:t>Python Robot</a:t>
            </a:r>
          </a:p>
          <a:p>
            <a:pPr algn="ctr"/>
            <a:r>
              <a:rPr lang="en-US" dirty="0"/>
              <a:t>($19 to $40)</a:t>
            </a:r>
          </a:p>
        </p:txBody>
      </p:sp>
      <p:sp>
        <p:nvSpPr>
          <p:cNvPr id="25" name="TextBox 24">
            <a:extLst>
              <a:ext uri="{FF2B5EF4-FFF2-40B4-BE49-F238E27FC236}">
                <a16:creationId xmlns:a16="http://schemas.microsoft.com/office/drawing/2014/main" id="{AD39972B-9FA4-AF50-9C6C-9D3876DFDA9E}"/>
              </a:ext>
            </a:extLst>
          </p:cNvPr>
          <p:cNvSpPr txBox="1"/>
          <p:nvPr/>
        </p:nvSpPr>
        <p:spPr>
          <a:xfrm>
            <a:off x="2212166" y="2203312"/>
            <a:ext cx="1880776" cy="369332"/>
          </a:xfrm>
          <a:prstGeom prst="rect">
            <a:avLst/>
          </a:prstGeom>
          <a:noFill/>
        </p:spPr>
        <p:txBody>
          <a:bodyPr wrap="square" rtlCol="0">
            <a:spAutoFit/>
          </a:bodyPr>
          <a:lstStyle/>
          <a:p>
            <a:pPr algn="ctr"/>
            <a:r>
              <a:rPr lang="en-US" dirty="0"/>
              <a:t>Drone</a:t>
            </a:r>
          </a:p>
        </p:txBody>
      </p:sp>
      <p:sp>
        <p:nvSpPr>
          <p:cNvPr id="26" name="TextBox 25">
            <a:extLst>
              <a:ext uri="{FF2B5EF4-FFF2-40B4-BE49-F238E27FC236}">
                <a16:creationId xmlns:a16="http://schemas.microsoft.com/office/drawing/2014/main" id="{BDE30325-DF26-3D77-32CF-3C6572D0E88F}"/>
              </a:ext>
            </a:extLst>
          </p:cNvPr>
          <p:cNvSpPr txBox="1"/>
          <p:nvPr/>
        </p:nvSpPr>
        <p:spPr>
          <a:xfrm>
            <a:off x="1876595" y="3944711"/>
            <a:ext cx="1880776" cy="369332"/>
          </a:xfrm>
          <a:prstGeom prst="rect">
            <a:avLst/>
          </a:prstGeom>
          <a:noFill/>
        </p:spPr>
        <p:txBody>
          <a:bodyPr wrap="square" rtlCol="0">
            <a:spAutoFit/>
          </a:bodyPr>
          <a:lstStyle/>
          <a:p>
            <a:pPr algn="ctr"/>
            <a:r>
              <a:rPr lang="en-US" dirty="0"/>
              <a:t>RC Car</a:t>
            </a:r>
          </a:p>
        </p:txBody>
      </p:sp>
      <p:sp>
        <p:nvSpPr>
          <p:cNvPr id="27" name="TextBox 26">
            <a:extLst>
              <a:ext uri="{FF2B5EF4-FFF2-40B4-BE49-F238E27FC236}">
                <a16:creationId xmlns:a16="http://schemas.microsoft.com/office/drawing/2014/main" id="{E2A40ABC-799C-1413-FD6A-C0593E73E11A}"/>
              </a:ext>
            </a:extLst>
          </p:cNvPr>
          <p:cNvSpPr txBox="1"/>
          <p:nvPr/>
        </p:nvSpPr>
        <p:spPr>
          <a:xfrm>
            <a:off x="371640" y="252992"/>
            <a:ext cx="3454472" cy="369332"/>
          </a:xfrm>
          <a:prstGeom prst="rect">
            <a:avLst/>
          </a:prstGeom>
          <a:noFill/>
        </p:spPr>
        <p:txBody>
          <a:bodyPr wrap="none" rtlCol="0">
            <a:spAutoFit/>
          </a:bodyPr>
          <a:lstStyle/>
          <a:p>
            <a:r>
              <a:rPr lang="en-US" b="1" dirty="0"/>
              <a:t>More Fun, Relevant, Cost Effective</a:t>
            </a:r>
          </a:p>
        </p:txBody>
      </p:sp>
    </p:spTree>
    <p:extLst>
      <p:ext uri="{BB962C8B-B14F-4D97-AF65-F5344CB8AC3E}">
        <p14:creationId xmlns:p14="http://schemas.microsoft.com/office/powerpoint/2010/main" val="1553715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TotalTime>
  <Words>147</Words>
  <Application>Microsoft Macintosh PowerPoint</Application>
  <PresentationFormat>Widescreen</PresentationFormat>
  <Paragraphs>14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Roboto</vt:lpstr>
      <vt:lpstr>Office Theme</vt:lpstr>
      <vt:lpstr>Mission and Values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McCreary</dc:creator>
  <cp:lastModifiedBy>Dan McCreary</cp:lastModifiedBy>
  <cp:revision>6</cp:revision>
  <cp:lastPrinted>2023-07-11T18:20:13Z</cp:lastPrinted>
  <dcterms:created xsi:type="dcterms:W3CDTF">2023-07-11T17:58:43Z</dcterms:created>
  <dcterms:modified xsi:type="dcterms:W3CDTF">2023-07-12T01:45:09Z</dcterms:modified>
</cp:coreProperties>
</file>