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94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/>
    <p:restoredTop sz="93028"/>
  </p:normalViewPr>
  <p:slideViewPr>
    <p:cSldViewPr snapToGrid="0" snapToObjects="1">
      <p:cViewPr varScale="1">
        <p:scale>
          <a:sx n="111" d="100"/>
          <a:sy n="111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4ED8-1B0B-9542-9BCC-C4BEA71F986D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08A56-7517-B642-863D-8D5171B9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DA26-B041-8545-AFE5-618D465A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342D-4F87-944D-BF9E-7AAD9F8C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4B9B-71FC-0F4E-A868-215DA6FB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82FE-3F44-534E-9AB9-CCFB920DD0FB}" type="datetime1">
              <a:rPr lang="en-US" smtClean="0"/>
              <a:t>9/1/23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C2AF-1B45-3C4A-9D3A-2989EE8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37"/>
            <a:ext cx="10515600" cy="10469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3717-C6F8-8646-88C4-E79F763B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106"/>
            <a:ext cx="10515600" cy="4552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E7EA-76B7-2D4F-B3E7-5EB07CF4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B241-A6D9-FE4E-A16D-93406FF5D780}" type="datetime1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AA02-5A61-1F41-864B-CE394DD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3B70-0042-304C-BA6A-75B14D9C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C2E8-9D4D-C74F-BF66-98C28F6E18B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9B4B29-4342-2743-8D63-A2FB4142B7CC}"/>
              </a:ext>
            </a:extLst>
          </p:cNvPr>
          <p:cNvGrpSpPr/>
          <p:nvPr userDrawn="1"/>
        </p:nvGrpSpPr>
        <p:grpSpPr>
          <a:xfrm>
            <a:off x="-23929" y="1295216"/>
            <a:ext cx="12215929" cy="219260"/>
            <a:chOff x="-23929" y="1113912"/>
            <a:chExt cx="12215929" cy="2192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177112-EE5F-E94B-B1C3-AADB2A249647}"/>
                </a:ext>
              </a:extLst>
            </p:cNvPr>
            <p:cNvSpPr/>
            <p:nvPr userDrawn="1"/>
          </p:nvSpPr>
          <p:spPr>
            <a:xfrm>
              <a:off x="0" y="1113912"/>
              <a:ext cx="12192000" cy="219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0CB14C-BE05-A445-B50F-6EB897F0F3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3929" y="1210842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FC1CEC5-44D3-C74B-B0DF-7B0593B03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688" y="6471285"/>
            <a:ext cx="16097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C2AF-1B45-3C4A-9D3A-2989EE8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60"/>
            <a:ext cx="10515600" cy="472692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3717-C6F8-8646-88C4-E79F763B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624"/>
            <a:ext cx="10515600" cy="51953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E7EA-76B7-2D4F-B3E7-5EB07CF4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6629-F03D-9640-B948-10307B91E872}" type="datetime1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AA02-5A61-1F41-864B-CE394DD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3B70-0042-304C-BA6A-75B14D9C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CCFEE-8131-C848-969B-02F0DB7EDC7E}"/>
              </a:ext>
            </a:extLst>
          </p:cNvPr>
          <p:cNvGrpSpPr/>
          <p:nvPr userDrawn="1"/>
        </p:nvGrpSpPr>
        <p:grpSpPr>
          <a:xfrm>
            <a:off x="-87429" y="692608"/>
            <a:ext cx="12279429" cy="219260"/>
            <a:chOff x="-87429" y="1113912"/>
            <a:chExt cx="12279429" cy="2192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421A8-3779-F641-A0E0-A542AFC4FDA8}"/>
                </a:ext>
              </a:extLst>
            </p:cNvPr>
            <p:cNvSpPr/>
            <p:nvPr userDrawn="1"/>
          </p:nvSpPr>
          <p:spPr>
            <a:xfrm>
              <a:off x="0" y="1113912"/>
              <a:ext cx="12192000" cy="219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DA6C28-3591-634B-8B2E-5E2FA660DE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87429" y="1223542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76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0DC-E92C-DC4E-ACD9-1D336F88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81B0F-882C-6545-B9D1-7FED1DEF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F678-4C16-2B4C-8E3A-D93E371F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24EC-95C2-994A-9514-F0138946CD1D}" type="datetime1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7614-1D54-2842-8BC5-A6570EB1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A2A3-EA0D-6E4C-B571-57ADE4F4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4CF1-B79D-D64C-89CB-2DEE367C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656B-AA45-A04B-99F1-D17224981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E7AEB-A4AA-0249-9933-80B002573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CE76-0FC4-C14D-A414-F7875BC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4B4B-E16D-1A4D-AA07-E0B7DE3F34FE}" type="datetime1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C1EE-79BA-4640-9152-AAD3568E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3C9F-E9C5-D346-A380-0DEAAFE7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93F357-77D6-6B42-8EF4-44155DA782CF}"/>
              </a:ext>
            </a:extLst>
          </p:cNvPr>
          <p:cNvGrpSpPr/>
          <p:nvPr userDrawn="1"/>
        </p:nvGrpSpPr>
        <p:grpSpPr>
          <a:xfrm>
            <a:off x="-87429" y="1295216"/>
            <a:ext cx="12279429" cy="219260"/>
            <a:chOff x="-87429" y="1113912"/>
            <a:chExt cx="12279429" cy="2192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40747A-4C3D-A843-88C8-02076AB4E91E}"/>
                </a:ext>
              </a:extLst>
            </p:cNvPr>
            <p:cNvSpPr/>
            <p:nvPr userDrawn="1"/>
          </p:nvSpPr>
          <p:spPr>
            <a:xfrm>
              <a:off x="0" y="1113912"/>
              <a:ext cx="12192000" cy="219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480E48-63B2-CC45-8F1D-E6BEE9ECF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87429" y="1223542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8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FC32-2EDD-744A-B36F-5E17B7FE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386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37B5-5BE3-744C-9BD7-1B15E911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4DC7F-AAA1-F44C-8966-915DC566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A23-BFD9-B743-9DCA-BF216B580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DA3B0-174A-1946-B902-828BB655D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C450-C524-9848-AB6C-FACA2AF0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A54C-D960-DF4C-AE0C-C1CD5DBC8316}" type="datetime1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E03E6-D520-8B42-AC12-6A0D525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5B410-FE64-BA4B-AACE-ECD181FA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A312D8-3D26-2C44-A8A7-D395371AE0AB}"/>
              </a:ext>
            </a:extLst>
          </p:cNvPr>
          <p:cNvGrpSpPr/>
          <p:nvPr userDrawn="1"/>
        </p:nvGrpSpPr>
        <p:grpSpPr>
          <a:xfrm>
            <a:off x="-87429" y="1295216"/>
            <a:ext cx="12279429" cy="219260"/>
            <a:chOff x="-87429" y="1113912"/>
            <a:chExt cx="12279429" cy="219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02B9B9-3F87-A047-8C0D-18C0EEA6136E}"/>
                </a:ext>
              </a:extLst>
            </p:cNvPr>
            <p:cNvSpPr/>
            <p:nvPr userDrawn="1"/>
          </p:nvSpPr>
          <p:spPr>
            <a:xfrm>
              <a:off x="0" y="1113912"/>
              <a:ext cx="12192000" cy="219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0D166B-9A1B-6A4D-B09A-60DD765E24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87429" y="1223542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1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AA38-4E81-7741-B639-81C6B7DA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0" y="306184"/>
            <a:ext cx="10515600" cy="562525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66301-3D1C-8F47-A290-D1B873CD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6CB-4E97-3B45-AB00-9AAD393E522A}" type="datetime1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E9CF-CDBC-D648-A414-BBE45BFC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14BB1-1368-174B-A747-A799BA0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749884-8FF3-804B-94E8-AFCA8BC64935}"/>
              </a:ext>
            </a:extLst>
          </p:cNvPr>
          <p:cNvGrpSpPr/>
          <p:nvPr userDrawn="1"/>
        </p:nvGrpSpPr>
        <p:grpSpPr>
          <a:xfrm>
            <a:off x="-87429" y="1062857"/>
            <a:ext cx="12279429" cy="219260"/>
            <a:chOff x="-87429" y="1113912"/>
            <a:chExt cx="12279429" cy="2192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EE993-AFFC-6C4F-BB6D-ACDDA4964D09}"/>
                </a:ext>
              </a:extLst>
            </p:cNvPr>
            <p:cNvSpPr/>
            <p:nvPr userDrawn="1"/>
          </p:nvSpPr>
          <p:spPr>
            <a:xfrm>
              <a:off x="0" y="1113912"/>
              <a:ext cx="12192000" cy="219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7B6BF-0DF0-6F49-BB1E-4E00942FC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87429" y="1223542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8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AA38-4E81-7741-B639-81C6B7DA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71" y="153092"/>
            <a:ext cx="10515600" cy="5625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66301-3D1C-8F47-A290-D1B873CD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68C9-26B1-2C4A-81D0-48D61D3FE576}" type="datetime1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E9CF-CDBC-D648-A414-BBE45BFC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14BB1-1368-174B-A747-A799BA0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749884-8FF3-804B-94E8-AFCA8BC64935}"/>
              </a:ext>
            </a:extLst>
          </p:cNvPr>
          <p:cNvGrpSpPr/>
          <p:nvPr userDrawn="1"/>
        </p:nvGrpSpPr>
        <p:grpSpPr>
          <a:xfrm>
            <a:off x="-43715" y="715617"/>
            <a:ext cx="12279429" cy="219260"/>
            <a:chOff x="-87429" y="1113912"/>
            <a:chExt cx="12279429" cy="2192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EE993-AFFC-6C4F-BB6D-ACDDA4964D09}"/>
                </a:ext>
              </a:extLst>
            </p:cNvPr>
            <p:cNvSpPr/>
            <p:nvPr userDrawn="1"/>
          </p:nvSpPr>
          <p:spPr>
            <a:xfrm>
              <a:off x="0" y="1113912"/>
              <a:ext cx="12192000" cy="219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7B6BF-0DF0-6F49-BB1E-4E00942FC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87429" y="1223542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6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0F593-C204-C94A-AC7C-73F8C147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778A-E8B2-AD4F-B2D8-E7DC7A131FFA}" type="datetime1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27955-6102-F846-AE03-E82154FB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E9DEA-B148-9049-8CE8-146D4797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FF3C3-D332-F544-B7BA-A38BF3AC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7E91-2B06-8E45-A374-D240E2FF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B039-9786-314F-B415-D10795DC2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F606-B96B-C64C-8B2F-C1A8A8C449EC}" type="datetime1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7964-506C-5B43-B030-F94C51B12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5396-2B88-594A-9300-D4B590B66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034A53-BA04-4C4F-830E-81C13C8E03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7714-BF59-484B-B77E-CE2A33F279F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688" y="6471285"/>
            <a:ext cx="1609725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4BAB6-11F3-354E-B456-2762F3E057E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96" y="6054780"/>
            <a:ext cx="1042608" cy="7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93" r:id="rId8"/>
    <p:sldLayoutId id="214748365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64EC-3D5D-4547-AA81-9D003F17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Racing League Shared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ED4B6-909F-E549-B689-878A373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5F0-4CBE-5C4E-B7E1-DB020671B9B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F446D-B7A7-D74F-AFAD-450EDA9C7AB4}"/>
              </a:ext>
            </a:extLst>
          </p:cNvPr>
          <p:cNvSpPr/>
          <p:nvPr/>
        </p:nvSpPr>
        <p:spPr>
          <a:xfrm>
            <a:off x="1215342" y="1041722"/>
            <a:ext cx="9792182" cy="5081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13E99-8FCE-2746-AA61-49BF543F1349}"/>
              </a:ext>
            </a:extLst>
          </p:cNvPr>
          <p:cNvSpPr/>
          <p:nvPr/>
        </p:nvSpPr>
        <p:spPr>
          <a:xfrm>
            <a:off x="1555828" y="1108034"/>
            <a:ext cx="9042253" cy="1210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A Coding Club’s Shared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07C6E-C349-4241-8190-B3C2E6266C42}"/>
              </a:ext>
            </a:extLst>
          </p:cNvPr>
          <p:cNvSpPr/>
          <p:nvPr/>
        </p:nvSpPr>
        <p:spPr>
          <a:xfrm>
            <a:off x="1568756" y="2318231"/>
            <a:ext cx="2904901" cy="15433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Inclusion</a:t>
            </a:r>
          </a:p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DA529-F937-7B4E-BE60-51643185BC24}"/>
              </a:ext>
            </a:extLst>
          </p:cNvPr>
          <p:cNvSpPr/>
          <p:nvPr/>
        </p:nvSpPr>
        <p:spPr>
          <a:xfrm>
            <a:off x="4637432" y="2318229"/>
            <a:ext cx="2904900" cy="1543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Sustainability</a:t>
            </a:r>
          </a:p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5CE13-882F-3C48-8BB4-6CA5AEDB3426}"/>
              </a:ext>
            </a:extLst>
          </p:cNvPr>
          <p:cNvSpPr/>
          <p:nvPr/>
        </p:nvSpPr>
        <p:spPr>
          <a:xfrm>
            <a:off x="7706108" y="2318228"/>
            <a:ext cx="2904900" cy="1543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Creatively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5A68A5-7253-2B46-BE7B-E6C9A2032D3C}"/>
              </a:ext>
            </a:extLst>
          </p:cNvPr>
          <p:cNvSpPr/>
          <p:nvPr/>
        </p:nvSpPr>
        <p:spPr>
          <a:xfrm>
            <a:off x="1568756" y="4092949"/>
            <a:ext cx="2904900" cy="1543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Team</a:t>
            </a:r>
          </a:p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6385B-1098-5646-98DD-50B3C0C9363C}"/>
              </a:ext>
            </a:extLst>
          </p:cNvPr>
          <p:cNvSpPr/>
          <p:nvPr/>
        </p:nvSpPr>
        <p:spPr>
          <a:xfrm>
            <a:off x="4671911" y="4134402"/>
            <a:ext cx="2904900" cy="154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Fun</a:t>
            </a:r>
          </a:p>
          <a:p>
            <a:pPr algn="ctr"/>
            <a:endParaRPr lang="en-US" b="1" dirty="0"/>
          </a:p>
          <a:p>
            <a:pPr algn="ctr"/>
            <a:r>
              <a:rPr lang="en-US" sz="1600" dirty="0"/>
              <a:t>    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174-1BF2-AC43-BAA1-527AF5F3869E}"/>
              </a:ext>
            </a:extLst>
          </p:cNvPr>
          <p:cNvSpPr/>
          <p:nvPr/>
        </p:nvSpPr>
        <p:spPr>
          <a:xfrm>
            <a:off x="7791463" y="4138399"/>
            <a:ext cx="2904900" cy="15433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Celebrate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389639-8725-C849-BD9A-C1DA1AAD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12" y="2987844"/>
            <a:ext cx="807051" cy="488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recycle icon">
            <a:extLst>
              <a:ext uri="{FF2B5EF4-FFF2-40B4-BE49-F238E27FC236}">
                <a16:creationId xmlns:a16="http://schemas.microsoft.com/office/drawing/2014/main" id="{0E700934-F3CB-404D-9449-16D8F47E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8" y="3070130"/>
            <a:ext cx="612014" cy="6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94A3717-88DC-2F42-B354-2C782BD3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227" y="2921045"/>
            <a:ext cx="435747" cy="83448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A4B570-B151-134B-83EC-DB0740C3A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746" y="4647230"/>
            <a:ext cx="725608" cy="617708"/>
          </a:xfrm>
          <a:prstGeom prst="rect">
            <a:avLst/>
          </a:prstGeom>
        </p:spPr>
      </p:pic>
      <p:pic>
        <p:nvPicPr>
          <p:cNvPr id="20" name="Picture 19" descr="A yellow smiley face&#10;&#10;Description automatically generated with medium confidence">
            <a:extLst>
              <a:ext uri="{FF2B5EF4-FFF2-40B4-BE49-F238E27FC236}">
                <a16:creationId xmlns:a16="http://schemas.microsoft.com/office/drawing/2014/main" id="{426D8B51-7C03-724B-8839-2CF302ED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7901" y="4748337"/>
            <a:ext cx="671985" cy="6640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6976CC-1AC1-BF40-BF58-CA20A4405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7169" flipH="1">
            <a:off x="7998615" y="4618836"/>
            <a:ext cx="1075970" cy="1068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904A5A-6221-E5D2-A149-97D0F8224835}"/>
              </a:ext>
            </a:extLst>
          </p:cNvPr>
          <p:cNvSpPr txBox="1"/>
          <p:nvPr/>
        </p:nvSpPr>
        <p:spPr>
          <a:xfrm>
            <a:off x="2870719" y="2880862"/>
            <a:ext cx="124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.SF NS"/>
              </a:rPr>
              <a:t>Everyone is</a:t>
            </a:r>
            <a:br>
              <a:rPr lang="en-US" dirty="0">
                <a:solidFill>
                  <a:schemeClr val="bg1"/>
                </a:solidFill>
                <a:effectLst/>
                <a:latin typeface=".SF NS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.SF NS"/>
              </a:rPr>
              <a:t>Welcome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50AFC-3C2B-D04E-7B31-0FF376B71558}"/>
              </a:ext>
            </a:extLst>
          </p:cNvPr>
          <p:cNvSpPr txBox="1"/>
          <p:nvPr/>
        </p:nvSpPr>
        <p:spPr>
          <a:xfrm>
            <a:off x="5595642" y="2914246"/>
            <a:ext cx="138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Consider our</a:t>
            </a:r>
          </a:p>
          <a:p>
            <a:r>
              <a:rPr lang="en-US" sz="1800" dirty="0">
                <a:solidFill>
                  <a:schemeClr val="bg1"/>
                </a:solidFill>
              </a:rPr>
              <a:t>Environment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A3084-CF95-4EA2-AEC0-D63B20C60B7B}"/>
              </a:ext>
            </a:extLst>
          </p:cNvPr>
          <p:cNvSpPr txBox="1"/>
          <p:nvPr/>
        </p:nvSpPr>
        <p:spPr>
          <a:xfrm>
            <a:off x="8634163" y="2921208"/>
            <a:ext cx="1633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Our Ideas Drive</a:t>
            </a:r>
          </a:p>
          <a:p>
            <a:pPr algn="ctr"/>
            <a:r>
              <a:rPr lang="en-US" sz="1800" dirty="0"/>
              <a:t>Us To Imagine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E3667-CB10-5DF6-E3D5-3E680D4A1B7F}"/>
              </a:ext>
            </a:extLst>
          </p:cNvPr>
          <p:cNvSpPr txBox="1"/>
          <p:nvPr/>
        </p:nvSpPr>
        <p:spPr>
          <a:xfrm>
            <a:off x="2651885" y="4669114"/>
            <a:ext cx="154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We Learn and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Build Together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2D845-83EE-8092-F833-99EE4CF337B0}"/>
              </a:ext>
            </a:extLst>
          </p:cNvPr>
          <p:cNvSpPr txBox="1"/>
          <p:nvPr/>
        </p:nvSpPr>
        <p:spPr>
          <a:xfrm>
            <a:off x="6157026" y="4757747"/>
            <a:ext cx="103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Have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a Blast!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1CDA6-80C1-26F5-F04D-7FA9D34407F1}"/>
              </a:ext>
            </a:extLst>
          </p:cNvPr>
          <p:cNvSpPr txBox="1"/>
          <p:nvPr/>
        </p:nvSpPr>
        <p:spPr>
          <a:xfrm>
            <a:off x="9281737" y="4725740"/>
            <a:ext cx="108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Share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0729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41201</TotalTime>
  <Words>47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.SF NS</vt:lpstr>
      <vt:lpstr>Arial</vt:lpstr>
      <vt:lpstr>Calibri</vt:lpstr>
      <vt:lpstr>Chalkduster</vt:lpstr>
      <vt:lpstr>Office Theme</vt:lpstr>
      <vt:lpstr>AI Racing League Shared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88</cp:revision>
  <dcterms:created xsi:type="dcterms:W3CDTF">2019-12-02T13:54:13Z</dcterms:created>
  <dcterms:modified xsi:type="dcterms:W3CDTF">2023-09-01T21:49:36Z</dcterms:modified>
</cp:coreProperties>
</file>