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4"/>
  </p:normalViewPr>
  <p:slideViewPr>
    <p:cSldViewPr snapToGrid="0">
      <p:cViewPr>
        <p:scale>
          <a:sx n="130" d="100"/>
          <a:sy n="130" d="100"/>
        </p:scale>
        <p:origin x="1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1C25-9D57-FF93-940A-4CF7F6683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421B9-8E1B-F98D-DDE8-D5CD1E6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358A-FE0C-9497-35B7-450E69E9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DC7CA-5D50-C8B3-EE7C-D6B38C8D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FA73-2484-6336-71E3-C5E9622C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54A6-6862-A074-900B-D7344B0C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9BB9F-C635-0045-9030-EF91EBA2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0293-8656-CD1C-F192-8A4F9742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8EB7-74CB-D688-5D44-993E3E72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5A1F-011C-1072-B6B1-4649C308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FE4E7-0C52-0C7F-0620-64AB4E91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784D4-8196-D5F3-B3D0-FDA9CF67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18C3-369C-5E42-B650-37ECDB35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F573-DF63-E929-9C6E-F9E48689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49EE-6AB5-2F44-B75C-16C07AA4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3E56-F0D5-D0B8-8C3F-345ACE7A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5ECB-859C-4D06-2600-387F9947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97A2-434C-D538-86E8-90F5048D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6D02-0237-E157-0A12-6B2E0E48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EB5F-4377-756D-3AEC-FD2FF58E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AA55-604F-2599-860F-635697DE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BA8F-492E-5F85-536C-9F920F9A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53C9-3C7C-B7E6-ABAD-A4D5C7E4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975E-626E-7025-AB73-7CC05313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F955-DC03-36CF-9577-6C83DB6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3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3B26-D19D-0B46-8E5C-456FC1B4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90B6-9FB3-22A5-BAD9-34E54D8DA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17A-1774-F607-3F03-EDDE78224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32F9-53A7-51A0-659B-A77C8E6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96D21-82F0-379B-FCCB-E62F3C27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88C36-2B5A-0C1B-D1C8-753495D8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A901-7A0B-D25E-FF17-6BCBC4BD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8F5E-A55C-0070-98A8-421235EE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E0ED-2962-8D2B-C449-4F6226315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6DAE9-EA98-BA10-BA34-C4FD72134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55020-1860-487C-C49D-E14C319B9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C2FF-D911-C2A3-4414-43EB781B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752B4-78DE-1CC4-1AAB-14AC0D2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E5C9A-4634-8971-38BE-E88A7BBA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9EF5-9D94-B2E2-85BD-06C9F555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09829-EC92-7D52-67C8-E681E06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3691B-86EB-0C01-11A9-00744E15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BBCFC-EBFE-4F3D-42CD-4603EC70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1DCF6-6953-43B2-0D80-57FC305F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68CED-3C11-F174-2776-AEF484F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D037F-C2FD-F703-88A5-BE3B3BB9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EBE5-A788-2F7D-BF55-8FC2057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6E0-3363-3307-2718-5F59FB48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D0C9A-0E72-8885-0ACC-9414D87F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D6017-77AC-3EE3-C5FF-0D7FD9AF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74302-CD11-9178-7436-CC288CFA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7198-1DF8-CC37-87F1-2DF32084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6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4D7-B01D-81A5-A4F1-43608453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FF13-75D1-8034-4903-4C7D56A3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53B8-EC6A-5683-4427-246EB46CA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221A1-ED7A-1AEA-CDCC-61DB5E72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DA3A-13C1-EEAF-DC21-94B1B8CA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392A8-F856-E4E1-335D-86A589E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29272-200C-F6D0-134A-06927636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E14A-EC3D-73FC-B59D-E0D7569B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CCCD-57A0-3B54-7AD0-B2BBA8341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493E-808F-EE4F-BD40-96E87F8C66A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6764-AD60-B931-D3C2-A207E2113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3449-FF14-6295-6817-961CF8F9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EE3F-8AB5-4D4E-803E-9C7B22EB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EF9C-82C0-54CA-E181-BC6A5E45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Racing League</a:t>
            </a:r>
            <a:br>
              <a:rPr lang="en-US" dirty="0"/>
            </a:br>
            <a:r>
              <a:rPr lang="en-US" dirty="0"/>
              <a:t>Track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3709D-FFF8-3E49-1A00-D3CD70555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</p:txBody>
      </p:sp>
    </p:spTree>
    <p:extLst>
      <p:ext uri="{BB962C8B-B14F-4D97-AF65-F5344CB8AC3E}">
        <p14:creationId xmlns:p14="http://schemas.microsoft.com/office/powerpoint/2010/main" val="152643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0C93-EF7C-0E06-8DD4-0F2437D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Two-Foot Wide Track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BFAA-1333-4B5B-04EA-1A46D0F1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6F43E-D736-E033-D6A4-58183BDC19D5}"/>
              </a:ext>
            </a:extLst>
          </p:cNvPr>
          <p:cNvSpPr/>
          <p:nvPr/>
        </p:nvSpPr>
        <p:spPr>
          <a:xfrm>
            <a:off x="2993730" y="2312074"/>
            <a:ext cx="566928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261D4F-F119-7706-3B59-BC5F6D809CDC}"/>
              </a:ext>
            </a:extLst>
          </p:cNvPr>
          <p:cNvCxnSpPr/>
          <p:nvPr/>
        </p:nvCxnSpPr>
        <p:spPr>
          <a:xfrm>
            <a:off x="2430966" y="2312074"/>
            <a:ext cx="0" cy="18288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3141C53-1640-0A29-62B8-C6E0375E7359}"/>
              </a:ext>
            </a:extLst>
          </p:cNvPr>
          <p:cNvSpPr/>
          <p:nvPr/>
        </p:nvSpPr>
        <p:spPr>
          <a:xfrm>
            <a:off x="2183961" y="3083985"/>
            <a:ext cx="494010" cy="28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E1A3A-A269-E4E4-7BAF-C5913EB246FE}"/>
              </a:ext>
            </a:extLst>
          </p:cNvPr>
          <p:cNvSpPr/>
          <p:nvPr/>
        </p:nvSpPr>
        <p:spPr>
          <a:xfrm>
            <a:off x="3261360" y="2170362"/>
            <a:ext cx="5401635" cy="29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CC50A0-58E4-6563-8DD4-2424C56D6543}"/>
              </a:ext>
            </a:extLst>
          </p:cNvPr>
          <p:cNvSpPr/>
          <p:nvPr/>
        </p:nvSpPr>
        <p:spPr>
          <a:xfrm>
            <a:off x="3261359" y="3989978"/>
            <a:ext cx="5401635" cy="292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E42B-D6C4-54DD-67CF-9B7FD31491EC}"/>
              </a:ext>
            </a:extLst>
          </p:cNvPr>
          <p:cNvCxnSpPr/>
          <p:nvPr/>
        </p:nvCxnSpPr>
        <p:spPr>
          <a:xfrm>
            <a:off x="2782529" y="3226473"/>
            <a:ext cx="5978013" cy="0"/>
          </a:xfrm>
          <a:prstGeom prst="line">
            <a:avLst/>
          </a:prstGeom>
          <a:ln w="7620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8512FB-C87C-DAEC-DFE0-A2F32DDC6B10}"/>
              </a:ext>
            </a:extLst>
          </p:cNvPr>
          <p:cNvSpPr txBox="1"/>
          <p:nvPr/>
        </p:nvSpPr>
        <p:spPr>
          <a:xfrm>
            <a:off x="4936446" y="1778556"/>
            <a:ext cx="20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2-inch-wide borders</a:t>
            </a:r>
          </a:p>
        </p:txBody>
      </p:sp>
    </p:spTree>
    <p:extLst>
      <p:ext uri="{BB962C8B-B14F-4D97-AF65-F5344CB8AC3E}">
        <p14:creationId xmlns:p14="http://schemas.microsoft.com/office/powerpoint/2010/main" val="230628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AI Racing League Track Layout</vt:lpstr>
      <vt:lpstr>Two-Foot Wide Track Standard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Racing League Track Layout</dc:title>
  <dc:creator>Dan McCreary</dc:creator>
  <cp:lastModifiedBy>Dan McCreary</cp:lastModifiedBy>
  <cp:revision>1</cp:revision>
  <dcterms:created xsi:type="dcterms:W3CDTF">2023-07-17T00:18:38Z</dcterms:created>
  <dcterms:modified xsi:type="dcterms:W3CDTF">2023-07-17T00:26:44Z</dcterms:modified>
</cp:coreProperties>
</file>