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9437FF"/>
    <a:srgbClr val="FF40FF"/>
    <a:srgbClr val="D883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197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7974-7374-89D0-B549-BF5FE48B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83DB-EA34-9AA6-6E4B-759B80B2A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3C93-E025-2C3D-F8A9-BE24729D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494B-E735-26D2-44C3-7B6871CB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71BE-4515-B58D-771D-C22ADBB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3E9C-A0A7-F8B1-14DA-FC5519B2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9E50-DEB6-2B78-D52D-46AC5178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335D-5DFC-0C9F-CF9E-F9BD8F9D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0B02-A002-1C85-1BE3-6CAD97F6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D544-A1A1-3230-34B3-8BD9BF1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CF883-8E3E-D88C-0FF4-A3F010241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07185-12A9-CE18-632A-A811C1C3C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6EC50-E3BE-9429-4086-6C05C624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E98F-7A0B-B2A8-7FC2-B462A61C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8174-F68E-C5B7-95BF-845E9B1D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653A-3156-5167-808E-C6D4945A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F4D2-645F-35AB-4CE3-4996B543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14AB-7800-2099-E7F4-EBEAE966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BC0D-E5CC-47C8-0071-A307C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A6CD-5FF6-F6FE-90DD-572272E6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5BA-F4D8-61C0-EDD5-4CAEB92B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FB44-C17B-C216-9BCB-D5240A0E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E05F-0F21-B3AC-A77E-C9AF2B71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FB93-E744-6AD1-53F8-14C81D69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EC46-B2F7-9891-A3A8-BF10F5C1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CF7F-6FB3-1DB3-C564-E3D124A3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6F68-6308-075A-FADC-DDDD6E580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89CDC-08FA-2627-1237-B62FC1F0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CF1C7-FEC0-6F0E-5EF9-C11CCD9F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B76E-B5EA-D70A-5E2A-917B28D1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51C49-0779-EEAA-B7C4-B0E75303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4762-66FB-4B17-82BF-0948F0BF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DE44-07A2-DA3D-66DA-CB7D136B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7A8E8-C8B1-565E-416D-D67BFB110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8A196-2D1E-AC62-E3D7-5A21AC4A6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A4CE-5C38-EC89-FBD6-E28D49AE2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1CAB6-C540-75FE-369B-0A07AD87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7E001-A94F-6D66-CA3A-42A8DDCC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296F3-3F27-A2AC-71F5-363CB7EB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77AE-D742-329B-18B8-B97F3054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2F026-65C3-1F3C-E168-C0478E55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1A8E9-2187-9AE0-E623-219FD712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71A86-B5F8-9369-4F1F-70FBB75F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3CE31-D6F6-DCB4-779D-F8C5785F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1FE10-2248-8F9B-273D-030DEA4F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43BF-0393-A854-49B0-A75380BC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0354-0873-A413-F219-5730B851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AA12-6C05-9C58-A7AC-91B1C475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287E4-67C6-97F3-CD20-7C0D27B71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BB52-F880-CD58-0711-F59AC0C5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40811-3523-3D50-E868-2E1D5D46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B8DC0-E950-D73F-073E-9EE819BB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4DB6-96E8-8145-ECE9-35EA902D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4A0CA-0E37-672A-E192-3E99471B0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A87C7-DC96-1249-0E51-7F15E5F0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24B22-7D8E-8214-D23C-A21A9B41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F55-CAF4-C94A-A2AE-239EFB08BA5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C32C4-7C3A-98A3-4324-266884D7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D8425-4CD3-2A7C-9D36-B47530AB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2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AF598-8B30-144B-8FDD-55D78B12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1EEC2-F041-1BA2-4927-1D9E6206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D393-40B0-6A1F-326C-4D0E48835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CF55-CAF4-C94A-A2AE-239EFB08BA5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BEA7-2A6A-047A-82BD-DA92D04A6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9A02-16E2-CA50-2B12-CD30E0ACC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A58-1930-2C41-9BCC-19A94194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F5BB-654A-B2E2-E31B-D236A4F53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Racing League Journey 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F092F-D9C7-204C-69FE-B22671F54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McCreary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2E0F7-FD86-5627-93E6-FD9DA7A0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0" y="4256859"/>
            <a:ext cx="7772400" cy="17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B5AE-A008-8DA6-3690-56677D7E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FF77-25D0-E891-6162-F9375D87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75839"/>
            <a:ext cx="1711342" cy="513081"/>
          </a:xfrm>
        </p:spPr>
        <p:txBody>
          <a:bodyPr/>
          <a:lstStyle/>
          <a:p>
            <a:r>
              <a:rPr lang="en-US" dirty="0"/>
              <a:t>3x2 ratio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78A8C-146D-1882-459C-BEA0CDCBED01}"/>
              </a:ext>
            </a:extLst>
          </p:cNvPr>
          <p:cNvSpPr/>
          <p:nvPr/>
        </p:nvSpPr>
        <p:spPr>
          <a:xfrm>
            <a:off x="2267602" y="2788920"/>
            <a:ext cx="8225138" cy="3391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43E9C-C757-7562-F198-523AACB637A4}"/>
              </a:ext>
            </a:extLst>
          </p:cNvPr>
          <p:cNvSpPr/>
          <p:nvPr/>
        </p:nvSpPr>
        <p:spPr>
          <a:xfrm>
            <a:off x="2610706" y="3116263"/>
            <a:ext cx="1371600" cy="914400"/>
          </a:xfrm>
          <a:prstGeom prst="rect">
            <a:avLst/>
          </a:prstGeom>
          <a:solidFill>
            <a:srgbClr val="FF2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90BC7-B1E1-98B2-A2F2-0BB386756C95}"/>
              </a:ext>
            </a:extLst>
          </p:cNvPr>
          <p:cNvSpPr/>
          <p:nvPr/>
        </p:nvSpPr>
        <p:spPr>
          <a:xfrm>
            <a:off x="4639200" y="3116263"/>
            <a:ext cx="1371600" cy="91440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Calibration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DD9A3-57E3-F455-5A5C-B4F70E1A6D23}"/>
              </a:ext>
            </a:extLst>
          </p:cNvPr>
          <p:cNvSpPr/>
          <p:nvPr/>
        </p:nvSpPr>
        <p:spPr>
          <a:xfrm>
            <a:off x="6667694" y="3116263"/>
            <a:ext cx="1371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6FCF9-A8A1-E4D5-42BA-027D7EFC132C}"/>
              </a:ext>
            </a:extLst>
          </p:cNvPr>
          <p:cNvSpPr/>
          <p:nvPr/>
        </p:nvSpPr>
        <p:spPr>
          <a:xfrm>
            <a:off x="8696188" y="3116263"/>
            <a:ext cx="13716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Gather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A4487-9212-C078-74B3-FBFA82B414F6}"/>
              </a:ext>
            </a:extLst>
          </p:cNvPr>
          <p:cNvSpPr/>
          <p:nvPr/>
        </p:nvSpPr>
        <p:spPr>
          <a:xfrm>
            <a:off x="2653472" y="4875530"/>
            <a:ext cx="13716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Images</a:t>
            </a:r>
          </a:p>
          <a:p>
            <a:pPr algn="ctr"/>
            <a:r>
              <a:rPr lang="en-US" dirty="0"/>
              <a:t>To GPU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E6102-030E-B20A-CF19-4CEEF4548E87}"/>
              </a:ext>
            </a:extLst>
          </p:cNvPr>
          <p:cNvSpPr/>
          <p:nvPr/>
        </p:nvSpPr>
        <p:spPr>
          <a:xfrm>
            <a:off x="4654374" y="4875530"/>
            <a:ext cx="1371600" cy="914400"/>
          </a:xfrm>
          <a:prstGeom prst="rect">
            <a:avLst/>
          </a:prstGeom>
          <a:solidFill>
            <a:srgbClr val="943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3E9644-252A-37BC-A42A-B12F268B3B7A}"/>
              </a:ext>
            </a:extLst>
          </p:cNvPr>
          <p:cNvSpPr/>
          <p:nvPr/>
        </p:nvSpPr>
        <p:spPr>
          <a:xfrm>
            <a:off x="8730732" y="487553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</a:t>
            </a:r>
          </a:p>
          <a:p>
            <a:pPr algn="ctr"/>
            <a:r>
              <a:rPr lang="en-US" dirty="0"/>
              <a:t>Auto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4AFD6-DBDC-394B-665C-5C9973991152}"/>
              </a:ext>
            </a:extLst>
          </p:cNvPr>
          <p:cNvSpPr/>
          <p:nvPr/>
        </p:nvSpPr>
        <p:spPr>
          <a:xfrm>
            <a:off x="6692553" y="4875530"/>
            <a:ext cx="1371600" cy="914400"/>
          </a:xfrm>
          <a:prstGeom prst="rect">
            <a:avLst/>
          </a:prstGeom>
          <a:solidFill>
            <a:srgbClr val="FF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Car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7C3A5E-C0BC-8A4D-BA72-12C404A573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82306" y="3573463"/>
            <a:ext cx="656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39C3E9-2C15-AB4C-369C-4006C98ADF1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10800" y="3573463"/>
            <a:ext cx="656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3F861-258A-2501-9D1F-328891111BF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39294" y="3573463"/>
            <a:ext cx="656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CD243-F618-8D44-4A34-4A9026FC4EF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025072" y="5332730"/>
            <a:ext cx="629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70A97B-7481-C9F3-E022-7405704077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025974" y="5332730"/>
            <a:ext cx="6665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A19E51-63BE-5FB1-948F-8B7C34D6E345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8064153" y="5332730"/>
            <a:ext cx="6665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BCA77F3-A6E0-5D2C-F346-0EF06088782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5938197" y="1431738"/>
            <a:ext cx="844867" cy="60427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3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>
            <a:extLst>
              <a:ext uri="{FF2B5EF4-FFF2-40B4-BE49-F238E27FC236}">
                <a16:creationId xmlns:a16="http://schemas.microsoft.com/office/drawing/2014/main" id="{A52F9DF3-3F2C-84FB-DC2B-50EEF30E561A}"/>
              </a:ext>
            </a:extLst>
          </p:cNvPr>
          <p:cNvSpPr txBox="1"/>
          <p:nvPr/>
        </p:nvSpPr>
        <p:spPr>
          <a:xfrm>
            <a:off x="6526639" y="3874088"/>
            <a:ext cx="2263689" cy="1219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165F8B-7AE6-D9C2-DDEE-EBD9B597B131}"/>
              </a:ext>
            </a:extLst>
          </p:cNvPr>
          <p:cNvSpPr txBox="1"/>
          <p:nvPr/>
        </p:nvSpPr>
        <p:spPr>
          <a:xfrm>
            <a:off x="3502138" y="3874916"/>
            <a:ext cx="2513435" cy="1235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A3E88-A7FC-FCA0-1D43-F59C53D9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84" y="62167"/>
            <a:ext cx="10515600" cy="774458"/>
          </a:xfrm>
        </p:spPr>
        <p:txBody>
          <a:bodyPr/>
          <a:lstStyle/>
          <a:p>
            <a:r>
              <a:rPr lang="en-US" dirty="0"/>
              <a:t>Event Journey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49BF1-A4D6-5FF8-3A02-5CECC24C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38" y="1496377"/>
            <a:ext cx="1334463" cy="1222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BB7003-3689-46DC-E403-AFFE1B7F830D}"/>
              </a:ext>
            </a:extLst>
          </p:cNvPr>
          <p:cNvSpPr txBox="1"/>
          <p:nvPr/>
        </p:nvSpPr>
        <p:spPr>
          <a:xfrm>
            <a:off x="3386085" y="1614574"/>
            <a:ext cx="1688283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SFMono-Regular"/>
              </a:rPr>
              <a:t>$ donkey calibrate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FMono-Regular"/>
              </a:rPr>
              <a:t>STEERING_LEFT_PWM</a:t>
            </a:r>
            <a:endParaRPr lang="en-US" sz="1000" dirty="0">
              <a:solidFill>
                <a:schemeClr val="bg1"/>
              </a:solidFill>
              <a:latin typeface="SFMono-Regular"/>
            </a:endParaRP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FMono-Regular"/>
              </a:rPr>
              <a:t>STEERING_RIGHT_PWM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FMono-Regular"/>
              </a:rPr>
              <a:t>THROTTLE_FORWARD_PWM</a:t>
            </a: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FMono-Regular"/>
              </a:rPr>
              <a:t>THROTTLE_STOPPED_PWM</a:t>
            </a:r>
            <a:endParaRPr lang="en-US" sz="1000" dirty="0">
              <a:solidFill>
                <a:schemeClr val="bg1"/>
              </a:solidFill>
              <a:latin typeface="SFMono-Regular"/>
            </a:endParaRPr>
          </a:p>
          <a:p>
            <a:r>
              <a:rPr lang="en-US" sz="1000" b="0" i="0" dirty="0">
                <a:solidFill>
                  <a:schemeClr val="bg1"/>
                </a:solidFill>
                <a:effectLst/>
                <a:latin typeface="SFMono-Regular"/>
              </a:rPr>
              <a:t>THROTTLE_REVERSE_PWM</a:t>
            </a: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939896-CE6F-63CE-D826-413ADDD432BC}"/>
              </a:ext>
            </a:extLst>
          </p:cNvPr>
          <p:cNvGrpSpPr/>
          <p:nvPr/>
        </p:nvGrpSpPr>
        <p:grpSpPr>
          <a:xfrm>
            <a:off x="9090005" y="1585902"/>
            <a:ext cx="1624100" cy="1219713"/>
            <a:chOff x="8664784" y="1801951"/>
            <a:chExt cx="1423388" cy="10400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C85A8A-F911-EDD8-D369-79A641438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4785" y="1801951"/>
              <a:ext cx="709650" cy="52542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1D7A9D9-3B42-303E-5B50-3AA1DFA93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3056" y="1801951"/>
              <a:ext cx="695116" cy="52543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B62F04-6BBE-A3B1-28A1-48A036CF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3056" y="2348450"/>
              <a:ext cx="695116" cy="4936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80AF908-538C-0E65-77E9-D7BE76CF2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4784" y="2348450"/>
              <a:ext cx="709651" cy="49360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E2E151-4D8C-A1DF-95B3-5EA010ADF26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12201" y="2107748"/>
            <a:ext cx="1173884" cy="146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BA08A8-1769-FCFB-2286-869C5EC3C51F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5074368" y="2122406"/>
            <a:ext cx="1317022" cy="203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1CED3A-AC27-3243-8051-77ED9E5392E5}"/>
              </a:ext>
            </a:extLst>
          </p:cNvPr>
          <p:cNvCxnSpPr>
            <a:cxnSpLocks/>
          </p:cNvCxnSpPr>
          <p:nvPr/>
        </p:nvCxnSpPr>
        <p:spPr>
          <a:xfrm>
            <a:off x="7669169" y="2211132"/>
            <a:ext cx="1399590" cy="156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2B970C-F11C-F060-AD13-D7AD3F2C59F9}"/>
              </a:ext>
            </a:extLst>
          </p:cNvPr>
          <p:cNvGrpSpPr/>
          <p:nvPr/>
        </p:nvGrpSpPr>
        <p:grpSpPr>
          <a:xfrm>
            <a:off x="6354402" y="1365025"/>
            <a:ext cx="1200150" cy="1555507"/>
            <a:chOff x="5978586" y="1368724"/>
            <a:chExt cx="1200150" cy="15555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64E534-0006-9F55-9789-B575C8D8FCBF}"/>
                </a:ext>
              </a:extLst>
            </p:cNvPr>
            <p:cNvSpPr/>
            <p:nvPr/>
          </p:nvSpPr>
          <p:spPr>
            <a:xfrm>
              <a:off x="6015574" y="1368724"/>
              <a:ext cx="1158751" cy="1555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A90C07-9E19-CCD6-06E5-57D8C32D8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6972" y="2168748"/>
              <a:ext cx="1117353" cy="75548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792A5DC-3850-0032-DF4F-0B0DB4B87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8586" y="1429549"/>
              <a:ext cx="1200150" cy="7429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09580EB-5C44-A6A8-8552-3B7F43A60D89}"/>
              </a:ext>
            </a:extLst>
          </p:cNvPr>
          <p:cNvSpPr txBox="1"/>
          <p:nvPr/>
        </p:nvSpPr>
        <p:spPr>
          <a:xfrm>
            <a:off x="1192254" y="109714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Setup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12653-CA9F-00A7-A8A4-201224A9876A}"/>
              </a:ext>
            </a:extLst>
          </p:cNvPr>
          <p:cNvSpPr txBox="1"/>
          <p:nvPr/>
        </p:nvSpPr>
        <p:spPr>
          <a:xfrm>
            <a:off x="3640530" y="1140276"/>
            <a:ext cx="10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Calibrate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E2A9E4-DF7F-73B2-B647-1D915E3B6F8F}"/>
              </a:ext>
            </a:extLst>
          </p:cNvPr>
          <p:cNvSpPr txBox="1"/>
          <p:nvPr/>
        </p:nvSpPr>
        <p:spPr>
          <a:xfrm>
            <a:off x="6276773" y="1006297"/>
            <a:ext cx="15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Drive Practice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08AEAA-D173-FA67-097C-B093BA708AC8}"/>
              </a:ext>
            </a:extLst>
          </p:cNvPr>
          <p:cNvSpPr txBox="1"/>
          <p:nvPr/>
        </p:nvSpPr>
        <p:spPr>
          <a:xfrm>
            <a:off x="8892830" y="1001240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Gather 20K Images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7AC3EB-0569-85C8-8D2B-D44E954AFAD5}"/>
              </a:ext>
            </a:extLst>
          </p:cNvPr>
          <p:cNvGrpSpPr/>
          <p:nvPr/>
        </p:nvGrpSpPr>
        <p:grpSpPr>
          <a:xfrm>
            <a:off x="3667264" y="4187549"/>
            <a:ext cx="671787" cy="553914"/>
            <a:chOff x="8664784" y="1801951"/>
            <a:chExt cx="1423388" cy="1040099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3CFB49C-A221-71E1-DE2E-63A217B9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4785" y="1801951"/>
              <a:ext cx="709650" cy="52542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8593DDA-9ED2-2FC5-6F9A-A841A78CE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3056" y="1801951"/>
              <a:ext cx="695116" cy="52543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8151BB5-201C-33CC-1940-930579471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3056" y="2348450"/>
              <a:ext cx="695116" cy="49360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FB0522B-544D-300D-6435-E1FE53B23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4784" y="2348450"/>
              <a:ext cx="709651" cy="49360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2B0A88F4-A219-13DD-F7D1-530CE1C12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8855" y="4166102"/>
            <a:ext cx="1191344" cy="669807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37185EE-047E-8694-E239-34D573D19F97}"/>
              </a:ext>
            </a:extLst>
          </p:cNvPr>
          <p:cNvCxnSpPr>
            <a:cxnSpLocks/>
          </p:cNvCxnSpPr>
          <p:nvPr/>
        </p:nvCxnSpPr>
        <p:spPr>
          <a:xfrm>
            <a:off x="4339051" y="4479073"/>
            <a:ext cx="41980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>
            <a:extLst>
              <a:ext uri="{FF2B5EF4-FFF2-40B4-BE49-F238E27FC236}">
                <a16:creationId xmlns:a16="http://schemas.microsoft.com/office/drawing/2014/main" id="{1D69B896-28E4-5C66-0995-A7E50392FEA6}"/>
              </a:ext>
            </a:extLst>
          </p:cNvPr>
          <p:cNvSpPr/>
          <p:nvPr/>
        </p:nvSpPr>
        <p:spPr>
          <a:xfrm>
            <a:off x="6766112" y="4412166"/>
            <a:ext cx="671787" cy="42374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95EB1B-FCEB-8E31-0DDB-7E1C5EF3F813}"/>
              </a:ext>
            </a:extLst>
          </p:cNvPr>
          <p:cNvCxnSpPr>
            <a:cxnSpLocks/>
            <a:stCxn id="70" idx="4"/>
            <a:endCxn id="72" idx="2"/>
          </p:cNvCxnSpPr>
          <p:nvPr/>
        </p:nvCxnSpPr>
        <p:spPr>
          <a:xfrm flipV="1">
            <a:off x="7437899" y="4624039"/>
            <a:ext cx="679994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>
            <a:extLst>
              <a:ext uri="{FF2B5EF4-FFF2-40B4-BE49-F238E27FC236}">
                <a16:creationId xmlns:a16="http://schemas.microsoft.com/office/drawing/2014/main" id="{AFA5250C-0B5A-672B-2796-370309B56124}"/>
              </a:ext>
            </a:extLst>
          </p:cNvPr>
          <p:cNvSpPr/>
          <p:nvPr/>
        </p:nvSpPr>
        <p:spPr>
          <a:xfrm>
            <a:off x="8117893" y="4412165"/>
            <a:ext cx="576440" cy="423747"/>
          </a:xfrm>
          <a:prstGeom prst="can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D5DF4F9-5322-F089-5890-65F1F8BF37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9081" y="4115793"/>
            <a:ext cx="617630" cy="29637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EB7388C-EE2E-0BE3-1E2C-33CD1CB511FE}"/>
              </a:ext>
            </a:extLst>
          </p:cNvPr>
          <p:cNvSpPr txBox="1"/>
          <p:nvPr/>
        </p:nvSpPr>
        <p:spPr>
          <a:xfrm>
            <a:off x="3718426" y="525226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Build Model on GPU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0985CA-BC47-178E-7673-152765A7F8E8}"/>
              </a:ext>
            </a:extLst>
          </p:cNvPr>
          <p:cNvSpPr txBox="1"/>
          <p:nvPr/>
        </p:nvSpPr>
        <p:spPr>
          <a:xfrm>
            <a:off x="6679016" y="5214120"/>
            <a:ext cx="19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Copy Model to Car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86E423-D718-2802-DD28-E0599CBA5BAD}"/>
              </a:ext>
            </a:extLst>
          </p:cNvPr>
          <p:cNvSpPr txBox="1"/>
          <p:nvPr/>
        </p:nvSpPr>
        <p:spPr>
          <a:xfrm>
            <a:off x="670560" y="3874917"/>
            <a:ext cx="2151584" cy="1222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sz="1000" b="1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B3716457-1038-838A-4802-749CD9CC8962}"/>
              </a:ext>
            </a:extLst>
          </p:cNvPr>
          <p:cNvSpPr/>
          <p:nvPr/>
        </p:nvSpPr>
        <p:spPr>
          <a:xfrm>
            <a:off x="852810" y="4106066"/>
            <a:ext cx="576440" cy="423747"/>
          </a:xfrm>
          <a:prstGeom prst="can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D7B4CE76-1352-19F9-1C4A-05654CC08AEC}"/>
              </a:ext>
            </a:extLst>
          </p:cNvPr>
          <p:cNvSpPr/>
          <p:nvPr/>
        </p:nvSpPr>
        <p:spPr>
          <a:xfrm>
            <a:off x="1969846" y="4106066"/>
            <a:ext cx="671787" cy="42374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GPU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709D9D-7B18-CC62-0F4C-15DCAAC013BE}"/>
              </a:ext>
            </a:extLst>
          </p:cNvPr>
          <p:cNvCxnSpPr>
            <a:cxnSpLocks/>
            <a:stCxn id="47" idx="4"/>
            <a:endCxn id="48" idx="2"/>
          </p:cNvCxnSpPr>
          <p:nvPr/>
        </p:nvCxnSpPr>
        <p:spPr>
          <a:xfrm>
            <a:off x="1429250" y="4317940"/>
            <a:ext cx="54059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4652E1-24FF-9EC6-5115-FE5A9E6F29B2}"/>
              </a:ext>
            </a:extLst>
          </p:cNvPr>
          <p:cNvGrpSpPr/>
          <p:nvPr/>
        </p:nvGrpSpPr>
        <p:grpSpPr>
          <a:xfrm>
            <a:off x="1413940" y="4546652"/>
            <a:ext cx="671787" cy="420096"/>
            <a:chOff x="8664784" y="1801951"/>
            <a:chExt cx="1423388" cy="104009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BACDE3F-FA62-85D8-21D3-80D8E9A4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4785" y="1801951"/>
              <a:ext cx="709650" cy="52542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D89CB33-7572-02A7-15BA-37A20B537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3056" y="1801951"/>
              <a:ext cx="695116" cy="52543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91DBD42-0CB8-2F4F-6EF4-86F172C69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3056" y="2348450"/>
              <a:ext cx="695116" cy="4936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64DE8547-9749-C8E8-846C-A6E9AFF22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4784" y="2348450"/>
              <a:ext cx="709651" cy="4936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32E4EDF-0544-FE4E-042B-CDF54FE81736}"/>
              </a:ext>
            </a:extLst>
          </p:cNvPr>
          <p:cNvSpPr txBox="1"/>
          <p:nvPr/>
        </p:nvSpPr>
        <p:spPr>
          <a:xfrm>
            <a:off x="721393" y="5221755"/>
            <a:ext cx="21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Copy Images to GPU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E7FA239-051F-82C2-1B2F-D1E7AEDD5667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>
            <a:off x="2822144" y="4486288"/>
            <a:ext cx="679994" cy="6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CCCD3EC-803E-2CE5-AC89-E1D10AC87A7F}"/>
              </a:ext>
            </a:extLst>
          </p:cNvPr>
          <p:cNvSpPr txBox="1"/>
          <p:nvPr/>
        </p:nvSpPr>
        <p:spPr>
          <a:xfrm>
            <a:off x="9606739" y="5188712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Auto Drive!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780061C2-3F95-2AD3-C3AE-8EEAD1E92B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9445955" y="3873509"/>
            <a:ext cx="1512763" cy="1163799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907212-9C81-2D35-24A0-8B30F7DAC1B2}"/>
              </a:ext>
            </a:extLst>
          </p:cNvPr>
          <p:cNvCxnSpPr>
            <a:cxnSpLocks/>
            <a:stCxn id="85" idx="3"/>
            <a:endCxn id="112" idx="1"/>
          </p:cNvCxnSpPr>
          <p:nvPr/>
        </p:nvCxnSpPr>
        <p:spPr>
          <a:xfrm flipV="1">
            <a:off x="6015573" y="4483946"/>
            <a:ext cx="511066" cy="84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E728653-0B0A-8A9B-90FB-E122A4A4AFC3}"/>
              </a:ext>
            </a:extLst>
          </p:cNvPr>
          <p:cNvCxnSpPr>
            <a:cxnSpLocks/>
            <a:stCxn id="112" idx="3"/>
            <a:endCxn id="110" idx="3"/>
          </p:cNvCxnSpPr>
          <p:nvPr/>
        </p:nvCxnSpPr>
        <p:spPr>
          <a:xfrm flipV="1">
            <a:off x="8790328" y="4455409"/>
            <a:ext cx="655627" cy="285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4CD16CF-2ACA-4CF0-CABF-A4D5D53F567A}"/>
              </a:ext>
            </a:extLst>
          </p:cNvPr>
          <p:cNvCxnSpPr>
            <a:cxnSpLocks/>
          </p:cNvCxnSpPr>
          <p:nvPr/>
        </p:nvCxnSpPr>
        <p:spPr>
          <a:xfrm flipH="1">
            <a:off x="1732569" y="3159010"/>
            <a:ext cx="2517" cy="7144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C1812F9-E2ED-97EA-DA22-0C089F0121D5}"/>
              </a:ext>
            </a:extLst>
          </p:cNvPr>
          <p:cNvCxnSpPr>
            <a:cxnSpLocks/>
          </p:cNvCxnSpPr>
          <p:nvPr/>
        </p:nvCxnSpPr>
        <p:spPr>
          <a:xfrm>
            <a:off x="9899724" y="2785349"/>
            <a:ext cx="0" cy="413269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5722996-8F1A-E895-1B0D-1ACCD9EF7032}"/>
              </a:ext>
            </a:extLst>
          </p:cNvPr>
          <p:cNvCxnSpPr>
            <a:cxnSpLocks/>
          </p:cNvCxnSpPr>
          <p:nvPr/>
        </p:nvCxnSpPr>
        <p:spPr>
          <a:xfrm flipH="1" flipV="1">
            <a:off x="1699548" y="3188810"/>
            <a:ext cx="8221423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1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03D-926F-1FCC-080D-644C1320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8952-C1B9-4DED-15B6-3BD5A3EE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2959"/>
            <a:ext cx="10515600" cy="15440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8DD81-4B09-A120-BD0C-43D930B4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10" y="2089150"/>
            <a:ext cx="27051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7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85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Office Theme</vt:lpstr>
      <vt:lpstr>AI Racing League Journey Map </vt:lpstr>
      <vt:lpstr>PowerPoint Presentation</vt:lpstr>
      <vt:lpstr>Event Journey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Racing League Journey Ma </dc:title>
  <dc:creator>Dan McCreary</dc:creator>
  <cp:lastModifiedBy>Dan McCreary</cp:lastModifiedBy>
  <cp:revision>5</cp:revision>
  <cp:lastPrinted>2023-10-24T14:52:24Z</cp:lastPrinted>
  <dcterms:created xsi:type="dcterms:W3CDTF">2023-07-23T11:54:38Z</dcterms:created>
  <dcterms:modified xsi:type="dcterms:W3CDTF">2023-10-25T12:50:20Z</dcterms:modified>
</cp:coreProperties>
</file>