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327"/>
  </p:normalViewPr>
  <p:slideViewPr>
    <p:cSldViewPr snapToGrid="0">
      <p:cViewPr varScale="1">
        <p:scale>
          <a:sx n="91" d="100"/>
          <a:sy n="91" d="100"/>
        </p:scale>
        <p:origin x="19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19A40-BF18-340C-668F-937B731BA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FC5E2B-C46F-D99F-3A3F-1F9DCE59E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C63F6-200B-2E31-4603-C0298083E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BFF8-F0CD-034D-B256-F1D84BB7568F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2BF70-3DF8-4063-44C1-5669557A4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69E94-B958-20E9-A934-1E5EA356A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B5D5-F429-9344-9E0D-E297893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3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A35F3-62A0-97C3-678C-1308F29CB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24A2BE-1310-C9B8-D9DC-FC5BA9DA6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DCC2A-D187-03BA-6B97-FB79C7F7F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BFF8-F0CD-034D-B256-F1D84BB7568F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E0305-670D-4C22-6416-ED1A175FB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624E9-33B8-7CB0-A0AE-C2922BD1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B5D5-F429-9344-9E0D-E297893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19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FA7818-834A-5D9A-7109-0D9C7E0EA3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20308-895A-0836-A94B-4CCBAFB78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C5BAD-C0FF-D336-C47C-45CDFA566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BFF8-F0CD-034D-B256-F1D84BB7568F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7CE86-6BDD-625F-96A3-3D3C43682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96DDF-0CD0-C46A-41E4-328A7114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B5D5-F429-9344-9E0D-E297893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48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54D78-FFBE-C5BD-056F-A0F6405AB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E5428-A78E-85FA-3D33-7A7EB4FEC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50C29-31CA-E152-8312-C3646D17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BFF8-F0CD-034D-B256-F1D84BB7568F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8EA17-41E8-16F3-1308-5DF1AF1A3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D9A02-A717-FB17-A9B5-4F0AD28AC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B5D5-F429-9344-9E0D-E297893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89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13338-3F13-8BE8-C7D8-D713BA8A8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D47D0-DD06-66C3-CBEC-0A8E48DCB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EC658-8266-FB82-1021-3037F6675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BFF8-F0CD-034D-B256-F1D84BB7568F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FDD33-CCE0-E7D6-03E6-C487FC69A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A94EA-0649-1F1D-8C2E-5A1149435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B5D5-F429-9344-9E0D-E297893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16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35E4D-6714-1032-6A33-E76044199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208DC-EB48-49F4-699B-6C2240D9BF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FDA07-B685-416A-A59A-5097E026A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D0926-79CB-80EB-2147-A25FDCC1B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BFF8-F0CD-034D-B256-F1D84BB7568F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BC1F44-DD71-5B08-60D2-F38344680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3AB25-9A5C-328F-0452-5F9F57837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B5D5-F429-9344-9E0D-E297893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74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CC7BA-AFD7-49BB-382A-9998BEC86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18C59-C9D5-8240-C93E-C212BD33D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99543-B028-D607-778F-13D2DA6F4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D5FC6-7702-F9CD-D455-4C34FF4847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314666-C852-9E65-ACA4-853B558171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13CF2C-3DA2-E738-3296-17AFC912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BFF8-F0CD-034D-B256-F1D84BB7568F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332E05-3E13-5CE0-D42B-2FF52B95F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2C2724-2B56-699F-30A6-97483CBDB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B5D5-F429-9344-9E0D-E297893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85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793D1-63FF-EC2D-3487-CADE973AC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93933E-9DB0-C3CB-43EE-FB46FD00E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BFF8-F0CD-034D-B256-F1D84BB7568F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2CFA9A-26F7-2E12-EC66-BBEFE9394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D4006-E054-E82B-799E-93EAF0BD4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B5D5-F429-9344-9E0D-E297893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3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311416-B103-24A3-E164-88A43A8E5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BFF8-F0CD-034D-B256-F1D84BB7568F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8DF424-7C6F-6F82-AF3F-B82911BBA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31F19-0FD0-F782-EE03-E4DCA074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B5D5-F429-9344-9E0D-E297893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2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B106A-3B95-BBBC-8086-5D2D23F8A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16613-FCEE-8AC9-886B-1A445D212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5A1E3-4E17-D9C6-E6AE-ACB6C47B2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0FFC2-53DE-5685-CB54-2C85DA6A2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BFF8-F0CD-034D-B256-F1D84BB7568F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07821-823F-5B60-4473-559ADFEF9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F1CEC0-F270-8FA5-9BE7-0F5E0C2D3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B5D5-F429-9344-9E0D-E297893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93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D2411-521E-0ED9-69F5-93AD63BD9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D56D33-C776-CEA4-94BE-ABD74EEFB3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303655-CCEF-C54B-351A-F7EDD99B7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2FC73-2027-7B6A-B4B9-E7E0F9FBF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BFF8-F0CD-034D-B256-F1D84BB7568F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66BCC-A611-A197-6C92-D85F099AD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63DBD-7404-073E-A264-6C1B5DCB7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B5D5-F429-9344-9E0D-E297893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4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4F77EC-1890-5F81-86C2-1F5A0ED04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0A594-4E83-4224-76E2-8D8CD0405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B9C5B-1DA7-349F-9B25-CA19CA1EDA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8BFF8-F0CD-034D-B256-F1D84BB7568F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9E7EB-E5C0-FADD-F00E-F2EF0D85C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7DA19-4F9A-AF43-ABB0-80BA6D70E2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2B5D5-F429-9344-9E0D-E297893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02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B24F7-669F-0683-E6AF-045CF60CEB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Raspberry Pi PWM Connections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6387238-A1F5-A240-325B-850FE5DD07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AI Racing League</a:t>
            </a:r>
          </a:p>
        </p:txBody>
      </p:sp>
    </p:spTree>
    <p:extLst>
      <p:ext uri="{BB962C8B-B14F-4D97-AF65-F5344CB8AC3E}">
        <p14:creationId xmlns:p14="http://schemas.microsoft.com/office/powerpoint/2010/main" val="4180712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WM Board Front">
            <a:extLst>
              <a:ext uri="{FF2B5EF4-FFF2-40B4-BE49-F238E27FC236}">
                <a16:creationId xmlns:a16="http://schemas.microsoft.com/office/drawing/2014/main" id="{E99DA57A-3B6B-9CC8-00CB-382A8C654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632" y="2120900"/>
            <a:ext cx="6781800" cy="261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66E4953-C0B9-2D29-BBF9-45867A4A5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40" y="1654536"/>
            <a:ext cx="3031524" cy="3378886"/>
          </a:xfrm>
          <a:prstGeom prst="rect">
            <a:avLst/>
          </a:prstGeom>
          <a:solidFill>
            <a:schemeClr val="tx1"/>
          </a:solidFill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CB0C5FC-5BF5-7355-06FC-29DA6C8D2B99}"/>
              </a:ext>
            </a:extLst>
          </p:cNvPr>
          <p:cNvCxnSpPr>
            <a:cxnSpLocks/>
          </p:cNvCxnSpPr>
          <p:nvPr/>
        </p:nvCxnSpPr>
        <p:spPr>
          <a:xfrm flipH="1">
            <a:off x="3494275" y="2848231"/>
            <a:ext cx="1792357" cy="278296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D8D7FB-216B-CB24-815C-E7CE29FFBC89}"/>
              </a:ext>
            </a:extLst>
          </p:cNvPr>
          <p:cNvCxnSpPr>
            <a:cxnSpLocks/>
          </p:cNvCxnSpPr>
          <p:nvPr/>
        </p:nvCxnSpPr>
        <p:spPr>
          <a:xfrm flipH="1" flipV="1">
            <a:off x="1346886" y="3126527"/>
            <a:ext cx="4015857" cy="152400"/>
          </a:xfrm>
          <a:prstGeom prst="line">
            <a:avLst/>
          </a:prstGeom>
          <a:ln w="127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68928E-F23E-FCE2-32C8-E9FDA8A10BC4}"/>
              </a:ext>
            </a:extLst>
          </p:cNvPr>
          <p:cNvCxnSpPr>
            <a:cxnSpLocks/>
          </p:cNvCxnSpPr>
          <p:nvPr/>
        </p:nvCxnSpPr>
        <p:spPr>
          <a:xfrm flipH="1" flipV="1">
            <a:off x="1346886" y="2848231"/>
            <a:ext cx="4015857" cy="708992"/>
          </a:xfrm>
          <a:prstGeom prst="line">
            <a:avLst/>
          </a:prstGeom>
          <a:ln w="1270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48B4304-9D09-8926-0693-5837BFB4F67E}"/>
              </a:ext>
            </a:extLst>
          </p:cNvPr>
          <p:cNvCxnSpPr>
            <a:cxnSpLocks/>
          </p:cNvCxnSpPr>
          <p:nvPr/>
        </p:nvCxnSpPr>
        <p:spPr>
          <a:xfrm flipH="1" flipV="1">
            <a:off x="3418164" y="2987379"/>
            <a:ext cx="1944579" cy="805286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071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2636</TotalTime>
  <Words>7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Raspberry Pi PWM Connections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Raspberry Pi PWM Connections</dc:title>
  <dc:creator>Dan McCreary</dc:creator>
  <cp:lastModifiedBy>Dan McCreary</cp:lastModifiedBy>
  <cp:revision>1</cp:revision>
  <cp:lastPrinted>2023-10-23T16:59:25Z</cp:lastPrinted>
  <dcterms:created xsi:type="dcterms:W3CDTF">2023-10-23T16:54:58Z</dcterms:created>
  <dcterms:modified xsi:type="dcterms:W3CDTF">2023-10-25T12:51:03Z</dcterms:modified>
</cp:coreProperties>
</file>