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5D52-34B0-304D-E709-A66B893D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EDA98-1DD2-1341-F23A-16D2F9E8E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38BC7-DB0E-B1D1-809D-A7B04D48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AA25-2428-050B-1072-A4F3AF54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8F77-1E19-0B27-1A89-2CA41502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6F0D-1D0A-A202-7BAF-73EBDE2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111B6-531C-0962-C904-32D23358E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6FC6-7D5B-C6F1-0134-85432052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FC85-F05D-C20D-8954-18E5DB0D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0FDB-15B9-CF8C-A4BF-5189227E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16F02-E182-A4CB-6862-FD85873FB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0B4CC-B5C4-8C6F-5988-0EE99B7BD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6ECC-2450-0512-893D-AF214B69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C796-0450-3C9F-038F-0BF5FBEE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C2A9-22E0-0547-D3AB-98C481AA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6649-1DE5-6586-7996-B1695899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74E9-98ED-C17F-BF9C-CA1BF19C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8FA6-6091-DCAA-B348-AD89C5A9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2759-932F-E8E7-2A98-526AA417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11C1-9AC5-CC63-47EF-8F48F664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DD2A-F64C-486F-7BA0-10091E06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952AC-ED23-9DFE-DD57-65223D37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5BC7-482C-795A-B678-8D30CE3F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2CB1B-71DC-9346-0F87-6A040E1B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5495-27F7-9375-460F-D95407AE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B5CA-4ACE-9A3F-A91A-428899C7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26D5-AC2B-E205-119B-AF7111A3D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BD4FD-B8CE-9C90-0DC0-7BB92D0FB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03F7-5C73-4DF0-184F-4A259343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E622F-8FAE-C7D9-4FD1-461EC189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E1955-71AA-079F-5F85-5E495DDC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7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7107-3732-AB48-FB8A-62E320EF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FE91-CE33-14A8-AA76-343DD6FC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FBEF-10E7-D4CA-C00D-673F0E5F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DADEB-D5D3-195E-8B54-727549244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7B01D-F8AA-8323-776C-595D516B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E8367-B461-F248-38E3-658DDD23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82D55-5C29-ABD3-598E-0706037B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77EC4-25EE-4E90-2305-4FCFE2D3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1DF4-6E9C-0434-F2D2-15EA4252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B6B1F-B3BE-509A-2350-5D13A02E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57C45-1775-6437-0853-33022BF2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D991E-7A60-CF38-AB5F-F8840D2E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1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CBB26-CDAE-5871-43C0-D09D136F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1AC95-915C-896A-1AE7-3E612672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79A7A-C723-903E-292D-DACF9515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2631-6127-D721-E7F0-1336B7C6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4284-DF01-4512-791B-5810077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1D44B-6EA2-9402-CA6B-926374A4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72F41-8782-034E-6976-439DBFF5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FA59-D94B-CDC0-D35B-203CFD42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A364-FDB5-894B-5552-CD5DFCD7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DCE8-B037-2C6D-1872-5EBBEC4C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0CE03-77E9-37AE-6A99-732B3DC6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A0352-0950-49A7-E028-5EA36B13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EBB-3CD5-D622-8584-CE33CA68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35790-2668-CE8F-70EE-4568A36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DBF01-F575-1B4D-31A9-C816035F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730C1-FC61-E440-451B-A71E7266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CAD9-5391-32D9-29CF-F39086BA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18E3-FEB8-0009-B6D4-2D8184791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E1346-F04F-C647-96F5-9092ED879C50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F9C6-89B6-B0B7-7FE1-A4E8C47D9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94D2D-A9BF-19A1-E421-C100FC309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B497-4719-314E-8637-13FFA22A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AB0-38B2-83BC-EA83-51B5EAFC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07" y="2795471"/>
            <a:ext cx="11303305" cy="2387600"/>
          </a:xfrm>
        </p:spPr>
        <p:txBody>
          <a:bodyPr>
            <a:normAutofit/>
          </a:bodyPr>
          <a:lstStyle/>
          <a:p>
            <a:r>
              <a:rPr lang="en-US" sz="140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76823-9736-E752-053E-7A360DC9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7772"/>
            <a:ext cx="7772400" cy="1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AB0-38B2-83BC-EA83-51B5EAFC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095" y="2674286"/>
            <a:ext cx="10774497" cy="2387600"/>
          </a:xfrm>
        </p:spPr>
        <p:txBody>
          <a:bodyPr>
            <a:normAutofit/>
          </a:bodyPr>
          <a:lstStyle/>
          <a:p>
            <a:r>
              <a:rPr lang="en-US" sz="14000" b="1" dirty="0">
                <a:latin typeface="Arial" panose="020B0604020202020204" pitchFamily="34" charset="0"/>
                <a:cs typeface="Arial" panose="020B0604020202020204" pitchFamily="34" charset="0"/>
              </a:rPr>
              <a:t>UNIX/Shell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76823-9736-E752-053E-7A360DC9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7772"/>
            <a:ext cx="7772400" cy="1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5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AB0-38B2-83BC-EA83-51B5EAFC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751" y="2850556"/>
            <a:ext cx="10774497" cy="2387600"/>
          </a:xfrm>
        </p:spPr>
        <p:txBody>
          <a:bodyPr>
            <a:noAutofit/>
          </a:bodyPr>
          <a:lstStyle/>
          <a:p>
            <a:r>
              <a:rPr lang="en-US" sz="18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76823-9736-E752-053E-7A360DC9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7772"/>
            <a:ext cx="7772400" cy="1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AB0-38B2-83BC-EA83-51B5EAFC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15" y="2365814"/>
            <a:ext cx="10774497" cy="3884414"/>
          </a:xfrm>
        </p:spPr>
        <p:txBody>
          <a:bodyPr>
            <a:noAutofit/>
          </a:bodyPr>
          <a:lstStyle/>
          <a:p>
            <a:r>
              <a:rPr lang="en-US" sz="140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br>
              <a:rPr lang="en-US" sz="1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0" b="1" dirty="0">
                <a:latin typeface="Arial" panose="020B0604020202020204" pitchFamily="34" charset="0"/>
                <a:cs typeface="Arial" panose="020B0604020202020204" pitchFamily="34" charset="0"/>
              </a:rPr>
              <a:t>Notebooks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76823-9736-E752-053E-7A360DC9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63" y="420486"/>
            <a:ext cx="7772400" cy="1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7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AB0-38B2-83BC-EA83-51B5EAFC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15" y="2365814"/>
            <a:ext cx="10774497" cy="3884414"/>
          </a:xfrm>
        </p:spPr>
        <p:txBody>
          <a:bodyPr>
            <a:noAutofit/>
          </a:bodyPr>
          <a:lstStyle/>
          <a:p>
            <a:r>
              <a:rPr lang="en-US" sz="14000" b="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br>
              <a:rPr lang="en-US" sz="1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0" b="1" dirty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76823-9736-E752-053E-7A360DC9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63" y="420486"/>
            <a:ext cx="7772400" cy="1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0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AB0-38B2-83BC-EA83-51B5EAFC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751" y="2597167"/>
            <a:ext cx="10774497" cy="3307873"/>
          </a:xfrm>
        </p:spPr>
        <p:txBody>
          <a:bodyPr>
            <a:noAutofit/>
          </a:bodyPr>
          <a:lstStyle/>
          <a:p>
            <a:r>
              <a:rPr lang="en-US" sz="24000" b="1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76823-9736-E752-053E-7A360DC9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7772"/>
            <a:ext cx="7772400" cy="17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Hardware</vt:lpstr>
      <vt:lpstr>UNIX/Shell</vt:lpstr>
      <vt:lpstr>Python</vt:lpstr>
      <vt:lpstr>Jupyter Notebooks</vt:lpstr>
      <vt:lpstr>Computer Vision</vt:lpstr>
      <vt:lpstr>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Dan McCreary</dc:creator>
  <cp:lastModifiedBy>Dan McCreary</cp:lastModifiedBy>
  <cp:revision>1</cp:revision>
  <dcterms:created xsi:type="dcterms:W3CDTF">2023-10-24T14:15:11Z</dcterms:created>
  <dcterms:modified xsi:type="dcterms:W3CDTF">2023-10-24T14:19:26Z</dcterms:modified>
</cp:coreProperties>
</file>