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Abhaya Libre" panose="02000503000000000000" pitchFamily="2" charset="77"/>
      <p:regular r:id="rId22"/>
      <p:bold r:id="rId23"/>
    </p:embeddedFont>
    <p:embeddedFont>
      <p:font typeface="Abhaya Libre Medium" panose="02000603000000000000" pitchFamily="2" charset="77"/>
      <p:regular r:id="rId24"/>
      <p:bold r:id="rId25"/>
    </p:embeddedFont>
    <p:embeddedFont>
      <p:font typeface="Abhaya Libre SemiBold" panose="02000703000000000000" pitchFamily="2" charset="77"/>
      <p:regular r:id="rId26"/>
      <p:bold r:id="rId27"/>
    </p:embeddedFont>
    <p:embeddedFont>
      <p:font typeface="Bai Jamjuree" pitchFamily="2" charset="-34"/>
      <p:regular r:id="rId28"/>
      <p:bold r:id="rId29"/>
      <p:italic r:id="rId30"/>
      <p:boldItalic r:id="rId31"/>
    </p:embeddedFont>
    <p:embeddedFont>
      <p:font typeface="Helvetica Neue" panose="02000503000000020004" pitchFamily="2" charset="0"/>
      <p:regular r:id="rId32"/>
      <p:bold r:id="rId33"/>
      <p:italic r:id="rId34"/>
      <p:boldItalic r:id="rId35"/>
    </p:embeddedFont>
    <p:embeddedFont>
      <p:font typeface="Lexend" pitchFamily="2" charset="77"/>
      <p:regular r:id="rId36"/>
      <p:bold r:id="rId37"/>
    </p:embeddedFont>
    <p:embeddedFont>
      <p:font typeface="Lexend SemiBold" pitchFamily="2" charset="77"/>
      <p:regular r:id="rId38"/>
      <p:bold r:id="rId39"/>
    </p:embeddedFont>
    <p:embeddedFont>
      <p:font typeface="Nunito Light" panose="020F0302020204030204" pitchFamily="34" charset="0"/>
      <p:regular r:id="rId40"/>
      <p: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Justin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26f88d0f429_2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26f88d0f429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Jonathan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26f72996c0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26f72996c0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Connor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26f88d0f429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26f88d0f429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Connor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26f72996c08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26f72996c0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Connor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26f72996c08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26f72996c0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Cameron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26f7574202c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26f7574202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Cameron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6f72996c08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6f72996c0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BRENNAN - To remind you, we had two main goals for our acceptance criteria. Ripped straight from our customer requirements document, the first criteria was the </a:t>
            </a:r>
            <a:r>
              <a:rPr lang="en">
                <a:solidFill>
                  <a:schemeClr val="dk1"/>
                </a:solidFill>
              </a:rPr>
              <a:t>car can complete several laps within track limits fully autonomously.</a:t>
            </a:r>
            <a:r>
              <a:rPr lang="en"/>
              <a:t> The second was to </a:t>
            </a:r>
            <a:r>
              <a:rPr lang="en">
                <a:solidFill>
                  <a:schemeClr val="dk1"/>
                </a:solidFill>
              </a:rPr>
              <a:t>create documentation that must be thorough enough to where Dan McCreary deems it to be an acceptable technical level for high school students to follow what we did and overcome any potential issues. </a:t>
            </a:r>
            <a:r>
              <a:rPr lang="en"/>
              <a:t>[Next]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26f88d0f429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26f88d0f42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BRENNAN - For acceptance of the first goal, we have two videos. The one on the left shows the car completing several laps on the track autonomously</a:t>
            </a:r>
            <a:r>
              <a:rPr lang="en">
                <a:solidFill>
                  <a:srgbClr val="FF0000"/>
                </a:solidFill>
              </a:rPr>
              <a:t> and mostly within the track limits. Due to some limitations with the existing Donkey code, we still deemed the car successful at self driving even with it leaving the track bounds occasionally. Interestingly, it almost seemed like it corrected itself over time where the car would miss an especially sharp turn badly on the first lap, but less with each subsequent lap.</a:t>
            </a:r>
            <a:r>
              <a:rPr lang="en"/>
              <a:t> The one on the right shows a screen recording of the Donkey UI. The green line you see here is the user input during that frame where the length is the throttle and the direction is the steering servo direction, and the blue line is the prediction the model is making for throttle and steering requirements, given the visual data.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26f88d0f429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26f88d0f42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BRENNAN - For goal two, we started by converting our curriculum to markdown to be uploaded to the site. In a private branch on the AI Racing League repository, we made a pull request which Dan has since accepted and the curriculum is now live on the site!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cf834e7b94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cf834e7b9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BRENNAN - Thank you for coming to our product launch. We wanted to give a special thanks to our project advisors, Dan and Professor Sachin for helping us out a bunch this semester and providing us with all of the materials to make this happen. Thank you!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26f72996c08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26f72996c0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Justin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6f72996c08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26f72996c0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Justin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26f72996c08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26f72996c0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Justin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26f72996c08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26f72996c0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26f72996c08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26f72996c0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26f72996c08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26f72996c0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6f88d0f429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26f88d0f429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Jonathan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6f88d0f42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6f88d0f42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Jonathan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6027819" cy="2854869"/>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37168" y="243015"/>
            <a:ext cx="918025" cy="914250"/>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716700" y="-807975"/>
            <a:ext cx="2135262" cy="3629084"/>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accent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2075328" y="1555438"/>
            <a:ext cx="616305" cy="603364"/>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715550" y="3130388"/>
            <a:ext cx="5312100" cy="11052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4300" b="1">
                <a:latin typeface="Lexend"/>
                <a:ea typeface="Lexend"/>
                <a:cs typeface="Lexend"/>
                <a:sym typeface="Lexen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715674" y="4238650"/>
            <a:ext cx="5312100" cy="366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900">
                <a:latin typeface="Abhaya Libre SemiBold"/>
                <a:ea typeface="Abhaya Libre SemiBold"/>
                <a:cs typeface="Abhaya Libre SemiBold"/>
                <a:sym typeface="Abhaya Libre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2"/>
          <p:cNvSpPr>
            <a:spLocks noGrp="1"/>
          </p:cNvSpPr>
          <p:nvPr>
            <p:ph type="pic" idx="2"/>
          </p:nvPr>
        </p:nvSpPr>
        <p:spPr>
          <a:xfrm>
            <a:off x="4643826" y="546972"/>
            <a:ext cx="2902800" cy="1796400"/>
          </a:xfrm>
          <a:prstGeom prst="roundRect">
            <a:avLst>
              <a:gd name="adj" fmla="val 50000"/>
            </a:avLst>
          </a:prstGeom>
          <a:noFill/>
          <a:ln>
            <a:noFill/>
          </a:ln>
        </p:spPr>
      </p:sp>
      <p:sp>
        <p:nvSpPr>
          <p:cNvPr id="17" name="Google Shape;17;p2"/>
          <p:cNvSpPr/>
          <p:nvPr/>
        </p:nvSpPr>
        <p:spPr>
          <a:xfrm>
            <a:off x="6027825" y="4605250"/>
            <a:ext cx="3116310" cy="538487"/>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7983218" y="3356694"/>
            <a:ext cx="1160905" cy="1809556"/>
            <a:chOff x="7983218" y="3356694"/>
            <a:chExt cx="1160905" cy="1809556"/>
          </a:xfrm>
        </p:grpSpPr>
        <p:sp>
          <p:nvSpPr>
            <p:cNvPr id="19" name="Google Shape;19;p2"/>
            <p:cNvSpPr/>
            <p:nvPr/>
          </p:nvSpPr>
          <p:spPr>
            <a:xfrm flipH="1">
              <a:off x="8086914" y="3356694"/>
              <a:ext cx="1057210" cy="1796411"/>
            </a:xfrm>
            <a:custGeom>
              <a:avLst/>
              <a:gdLst/>
              <a:ahLst/>
              <a:cxnLst/>
              <a:rect l="l" t="t" r="r" b="b"/>
              <a:pathLst>
                <a:path w="23504" h="39938" fill="none" extrusionOk="0">
                  <a:moveTo>
                    <a:pt x="1" y="1"/>
                  </a:moveTo>
                  <a:lnTo>
                    <a:pt x="1" y="1"/>
                  </a:lnTo>
                  <a:cubicBezTo>
                    <a:pt x="12924" y="1"/>
                    <a:pt x="23504" y="10580"/>
                    <a:pt x="23504" y="23513"/>
                  </a:cubicBezTo>
                  <a:lnTo>
                    <a:pt x="23504" y="39937"/>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83218" y="3764880"/>
              <a:ext cx="409806" cy="40120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2"/>
            <p:cNvCxnSpPr/>
            <p:nvPr/>
          </p:nvCxnSpPr>
          <p:spPr>
            <a:xfrm rot="10800000">
              <a:off x="8086925" y="4605250"/>
              <a:ext cx="0" cy="561000"/>
            </a:xfrm>
            <a:prstGeom prst="straightConnector1">
              <a:avLst/>
            </a:prstGeom>
            <a:noFill/>
            <a:ln w="19050" cap="flat" cmpd="sng">
              <a:solidFill>
                <a:schemeClr val="lt1"/>
              </a:solidFill>
              <a:prstDash val="solid"/>
              <a:round/>
              <a:headEnd type="none" w="med" len="med"/>
              <a:tailEnd type="none" w="med" len="med"/>
            </a:ln>
          </p:spPr>
        </p:cxnSp>
      </p:grpSp>
      <p:sp>
        <p:nvSpPr>
          <p:cNvPr id="22" name="Google Shape;22;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3"/>
        <p:cNvGrpSpPr/>
        <p:nvPr/>
      </p:nvGrpSpPr>
      <p:grpSpPr>
        <a:xfrm>
          <a:off x="0" y="0"/>
          <a:ext cx="0" cy="0"/>
          <a:chOff x="0" y="0"/>
          <a:chExt cx="0" cy="0"/>
        </a:xfrm>
      </p:grpSpPr>
      <p:sp>
        <p:nvSpPr>
          <p:cNvPr id="104" name="Google Shape;104;p11"/>
          <p:cNvSpPr/>
          <p:nvPr/>
        </p:nvSpPr>
        <p:spPr>
          <a:xfrm flipH="1">
            <a:off x="2172581" y="-1350"/>
            <a:ext cx="6971413" cy="1151965"/>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11"/>
          <p:cNvGrpSpPr/>
          <p:nvPr/>
        </p:nvGrpSpPr>
        <p:grpSpPr>
          <a:xfrm rot="10800000" flipH="1">
            <a:off x="3183287" y="3887836"/>
            <a:ext cx="878119" cy="873285"/>
            <a:chOff x="7287638" y="313700"/>
            <a:chExt cx="796986" cy="792599"/>
          </a:xfrm>
        </p:grpSpPr>
        <p:sp>
          <p:nvSpPr>
            <p:cNvPr id="106" name="Google Shape;106;p11"/>
            <p:cNvSpPr/>
            <p:nvPr/>
          </p:nvSpPr>
          <p:spPr>
            <a:xfrm>
              <a:off x="7287638" y="331076"/>
              <a:ext cx="775223" cy="775223"/>
            </a:xfrm>
            <a:custGeom>
              <a:avLst/>
              <a:gdLst/>
              <a:ahLst/>
              <a:cxnLst/>
              <a:rect l="l" t="t" r="r" b="b"/>
              <a:pathLst>
                <a:path w="13429" h="13429" fill="none" extrusionOk="0">
                  <a:moveTo>
                    <a:pt x="13429" y="13428"/>
                  </a:moveTo>
                  <a:lnTo>
                    <a:pt x="1" y="13428"/>
                  </a:lnTo>
                  <a:lnTo>
                    <a:pt x="1" y="1"/>
                  </a:lnTo>
                </a:path>
              </a:pathLst>
            </a:custGeom>
            <a:noFill/>
            <a:ln w="19050" cap="flat" cmpd="sng">
              <a:solidFill>
                <a:schemeClr val="dk2"/>
              </a:solidFill>
              <a:prstDash val="solid"/>
              <a:miter lim="250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p:nvPr/>
          </p:nvSpPr>
          <p:spPr>
            <a:xfrm>
              <a:off x="7293468" y="313700"/>
              <a:ext cx="791155" cy="786826"/>
            </a:xfrm>
            <a:custGeom>
              <a:avLst/>
              <a:gdLst/>
              <a:ahLst/>
              <a:cxnLst/>
              <a:rect l="l" t="t" r="r" b="b"/>
              <a:pathLst>
                <a:path w="13705" h="13630" fill="none" extrusionOk="0">
                  <a:moveTo>
                    <a:pt x="0" y="13629"/>
                  </a:moveTo>
                  <a:lnTo>
                    <a:pt x="13704" y="0"/>
                  </a:lnTo>
                </a:path>
              </a:pathLst>
            </a:custGeom>
            <a:noFill/>
            <a:ln w="19050" cap="flat" cmpd="sng">
              <a:solidFill>
                <a:schemeClr val="dk2"/>
              </a:solidFill>
              <a:prstDash val="solid"/>
              <a:miter lim="250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11"/>
          <p:cNvSpPr/>
          <p:nvPr/>
        </p:nvSpPr>
        <p:spPr>
          <a:xfrm flipH="1">
            <a:off x="-7" y="3866652"/>
            <a:ext cx="2712676" cy="1275656"/>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6902276" y="4246108"/>
            <a:ext cx="366696" cy="358997"/>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rot="5400000">
            <a:off x="7395443" y="3394952"/>
            <a:ext cx="1152879" cy="2344236"/>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txBox="1">
            <a:spLocks noGrp="1"/>
          </p:cNvSpPr>
          <p:nvPr>
            <p:ph type="title" hasCustomPrompt="1"/>
          </p:nvPr>
        </p:nvSpPr>
        <p:spPr>
          <a:xfrm>
            <a:off x="1699950" y="1645725"/>
            <a:ext cx="5684400" cy="1576200"/>
          </a:xfrm>
          <a:prstGeom prst="rect">
            <a:avLst/>
          </a:prstGeom>
        </p:spPr>
        <p:txBody>
          <a:bodyPr spcFirstLastPara="1" wrap="square" lIns="91425" tIns="91425" rIns="91425" bIns="91425" anchor="ctr" anchorCtr="0">
            <a:noAutofit/>
          </a:bodyPr>
          <a:lstStyle>
            <a:lvl1pPr lvl="0" algn="r">
              <a:spcBef>
                <a:spcPts val="0"/>
              </a:spcBef>
              <a:spcAft>
                <a:spcPts val="0"/>
              </a:spcAft>
              <a:buSzPts val="120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2" name="Google Shape;112;p11"/>
          <p:cNvSpPr txBox="1">
            <a:spLocks noGrp="1"/>
          </p:cNvSpPr>
          <p:nvPr>
            <p:ph type="subTitle" idx="1"/>
          </p:nvPr>
        </p:nvSpPr>
        <p:spPr>
          <a:xfrm>
            <a:off x="1699950" y="3078548"/>
            <a:ext cx="5684400" cy="458100"/>
          </a:xfrm>
          <a:prstGeom prst="rect">
            <a:avLst/>
          </a:prstGeom>
        </p:spPr>
        <p:txBody>
          <a:bodyPr spcFirstLastPara="1" wrap="square" lIns="91425" tIns="91425" rIns="91425" bIns="91425" anchor="t" anchorCtr="0">
            <a:noAutofit/>
          </a:bodyPr>
          <a:lstStyle>
            <a:lvl1pPr lvl="0" algn="r">
              <a:spcBef>
                <a:spcPts val="0"/>
              </a:spcBef>
              <a:spcAft>
                <a:spcPts val="0"/>
              </a:spcAft>
              <a:buSzPts val="1500"/>
              <a:buNone/>
              <a:defRPr sz="1900">
                <a:latin typeface="Abhaya Libre SemiBold"/>
                <a:ea typeface="Abhaya Libre SemiBold"/>
                <a:cs typeface="Abhaya Libre SemiBold"/>
                <a:sym typeface="Abhaya Libre SemiBold"/>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113" name="Google Shape;113;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4"/>
        <p:cNvGrpSpPr/>
        <p:nvPr/>
      </p:nvGrpSpPr>
      <p:grpSpPr>
        <a:xfrm>
          <a:off x="0" y="0"/>
          <a:ext cx="0" cy="0"/>
          <a:chOff x="0" y="0"/>
          <a:chExt cx="0" cy="0"/>
        </a:xfrm>
      </p:grpSpPr>
      <p:sp>
        <p:nvSpPr>
          <p:cNvPr id="115" name="Google Shape;115;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16"/>
        <p:cNvGrpSpPr/>
        <p:nvPr/>
      </p:nvGrpSpPr>
      <p:grpSpPr>
        <a:xfrm>
          <a:off x="0" y="0"/>
          <a:ext cx="0" cy="0"/>
          <a:chOff x="0" y="0"/>
          <a:chExt cx="0" cy="0"/>
        </a:xfrm>
      </p:grpSpPr>
      <p:sp>
        <p:nvSpPr>
          <p:cNvPr id="117" name="Google Shape;117;p13"/>
          <p:cNvSpPr/>
          <p:nvPr/>
        </p:nvSpPr>
        <p:spPr>
          <a:xfrm rot="10800000" flipH="1">
            <a:off x="0" y="4608558"/>
            <a:ext cx="6027819" cy="535167"/>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rot="10800000" flipH="1">
            <a:off x="8197176" y="2424138"/>
            <a:ext cx="1999634" cy="3398562"/>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rot="10800000" flipH="1">
            <a:off x="8244175" y="3021322"/>
            <a:ext cx="616305" cy="603364"/>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rot="5400000">
            <a:off x="233310" y="2377333"/>
            <a:ext cx="366696" cy="358997"/>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3"/>
          <p:cNvGrpSpPr/>
          <p:nvPr/>
        </p:nvGrpSpPr>
        <p:grpSpPr>
          <a:xfrm>
            <a:off x="-265864" y="2275816"/>
            <a:ext cx="1153456" cy="2869634"/>
            <a:chOff x="-265864" y="2275816"/>
            <a:chExt cx="1153456" cy="2869634"/>
          </a:xfrm>
        </p:grpSpPr>
        <p:sp>
          <p:nvSpPr>
            <p:cNvPr id="122" name="Google Shape;122;p13"/>
            <p:cNvSpPr/>
            <p:nvPr/>
          </p:nvSpPr>
          <p:spPr>
            <a:xfrm rot="10800000">
              <a:off x="-265864" y="2275816"/>
              <a:ext cx="1152879" cy="2344236"/>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3" name="Google Shape;123;p13"/>
            <p:cNvCxnSpPr/>
            <p:nvPr/>
          </p:nvCxnSpPr>
          <p:spPr>
            <a:xfrm>
              <a:off x="887593" y="4611150"/>
              <a:ext cx="0" cy="534300"/>
            </a:xfrm>
            <a:prstGeom prst="straightConnector1">
              <a:avLst/>
            </a:prstGeom>
            <a:noFill/>
            <a:ln w="19050" cap="flat" cmpd="sng">
              <a:solidFill>
                <a:schemeClr val="accent1"/>
              </a:solidFill>
              <a:prstDash val="solid"/>
              <a:round/>
              <a:headEnd type="none" w="med" len="med"/>
              <a:tailEnd type="none" w="med" len="med"/>
            </a:ln>
          </p:spPr>
        </p:cxnSp>
      </p:grpSp>
      <p:sp>
        <p:nvSpPr>
          <p:cNvPr id="124" name="Google Shape;124;p13"/>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25" name="Google Shape;125;p13"/>
          <p:cNvSpPr txBox="1">
            <a:spLocks noGrp="1"/>
          </p:cNvSpPr>
          <p:nvPr>
            <p:ph type="subTitle" idx="1"/>
          </p:nvPr>
        </p:nvSpPr>
        <p:spPr>
          <a:xfrm>
            <a:off x="2305850" y="1484025"/>
            <a:ext cx="2266200" cy="342600"/>
          </a:xfrm>
          <a:prstGeom prst="rect">
            <a:avLst/>
          </a:prstGeom>
        </p:spPr>
        <p:txBody>
          <a:bodyPr spcFirstLastPara="1" wrap="square" lIns="91425" tIns="91425" rIns="91425" bIns="91425" anchor="b" anchorCtr="0">
            <a:noAutofit/>
          </a:bodyPr>
          <a:lstStyle>
            <a:lvl1pPr lv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126" name="Google Shape;126;p13"/>
          <p:cNvSpPr txBox="1">
            <a:spLocks noGrp="1"/>
          </p:cNvSpPr>
          <p:nvPr>
            <p:ph type="subTitle" idx="2"/>
          </p:nvPr>
        </p:nvSpPr>
        <p:spPr>
          <a:xfrm>
            <a:off x="2305850" y="1654244"/>
            <a:ext cx="2266200" cy="5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27" name="Google Shape;127;p13"/>
          <p:cNvSpPr txBox="1">
            <a:spLocks noGrp="1"/>
          </p:cNvSpPr>
          <p:nvPr>
            <p:ph type="title" idx="3" hasCustomPrompt="1"/>
          </p:nvPr>
        </p:nvSpPr>
        <p:spPr>
          <a:xfrm>
            <a:off x="1302491" y="1577311"/>
            <a:ext cx="935700" cy="41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b="1">
                <a:solidFill>
                  <a:schemeClr val="dk2"/>
                </a:solidFill>
                <a:latin typeface="Lexend"/>
                <a:ea typeface="Lexend"/>
                <a:cs typeface="Lexend"/>
                <a:sym typeface="Lexend"/>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28" name="Google Shape;128;p13"/>
          <p:cNvSpPr txBox="1">
            <a:spLocks noGrp="1"/>
          </p:cNvSpPr>
          <p:nvPr>
            <p:ph type="subTitle" idx="4"/>
          </p:nvPr>
        </p:nvSpPr>
        <p:spPr>
          <a:xfrm>
            <a:off x="2305850" y="2554317"/>
            <a:ext cx="2266200" cy="342600"/>
          </a:xfrm>
          <a:prstGeom prst="rect">
            <a:avLst/>
          </a:prstGeom>
        </p:spPr>
        <p:txBody>
          <a:bodyPr spcFirstLastPara="1" wrap="square" lIns="91425" tIns="91425" rIns="91425" bIns="91425" anchor="b" anchorCtr="0">
            <a:noAutofit/>
          </a:bodyPr>
          <a:lstStyle>
            <a:lvl1pPr lvl="0"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29" name="Google Shape;129;p13"/>
          <p:cNvSpPr txBox="1">
            <a:spLocks noGrp="1"/>
          </p:cNvSpPr>
          <p:nvPr>
            <p:ph type="subTitle" idx="5"/>
          </p:nvPr>
        </p:nvSpPr>
        <p:spPr>
          <a:xfrm>
            <a:off x="2305850" y="2724612"/>
            <a:ext cx="2266200" cy="5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30" name="Google Shape;130;p13"/>
          <p:cNvSpPr txBox="1">
            <a:spLocks noGrp="1"/>
          </p:cNvSpPr>
          <p:nvPr>
            <p:ph type="title" idx="6" hasCustomPrompt="1"/>
          </p:nvPr>
        </p:nvSpPr>
        <p:spPr>
          <a:xfrm>
            <a:off x="1302491" y="2647686"/>
            <a:ext cx="935700" cy="41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b="1">
                <a:solidFill>
                  <a:schemeClr val="dk2"/>
                </a:solidFill>
                <a:latin typeface="Lexend"/>
                <a:ea typeface="Lexend"/>
                <a:cs typeface="Lexend"/>
                <a:sym typeface="Lexend"/>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31" name="Google Shape;131;p13"/>
          <p:cNvSpPr txBox="1">
            <a:spLocks noGrp="1"/>
          </p:cNvSpPr>
          <p:nvPr>
            <p:ph type="subTitle" idx="7"/>
          </p:nvPr>
        </p:nvSpPr>
        <p:spPr>
          <a:xfrm>
            <a:off x="2305850" y="3624685"/>
            <a:ext cx="2266200" cy="342600"/>
          </a:xfrm>
          <a:prstGeom prst="rect">
            <a:avLst/>
          </a:prstGeom>
        </p:spPr>
        <p:txBody>
          <a:bodyPr spcFirstLastPara="1" wrap="square" lIns="91425" tIns="91425" rIns="91425" bIns="91425" anchor="b" anchorCtr="0">
            <a:noAutofit/>
          </a:bodyPr>
          <a:lstStyle>
            <a:lvl1pPr lvl="0"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32" name="Google Shape;132;p13"/>
          <p:cNvSpPr txBox="1">
            <a:spLocks noGrp="1"/>
          </p:cNvSpPr>
          <p:nvPr>
            <p:ph type="subTitle" idx="8"/>
          </p:nvPr>
        </p:nvSpPr>
        <p:spPr>
          <a:xfrm>
            <a:off x="2305850" y="3794979"/>
            <a:ext cx="2266200" cy="5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33" name="Google Shape;133;p13"/>
          <p:cNvSpPr txBox="1">
            <a:spLocks noGrp="1"/>
          </p:cNvSpPr>
          <p:nvPr>
            <p:ph type="title" idx="9" hasCustomPrompt="1"/>
          </p:nvPr>
        </p:nvSpPr>
        <p:spPr>
          <a:xfrm>
            <a:off x="1302491" y="3718061"/>
            <a:ext cx="935700" cy="41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b="1">
                <a:solidFill>
                  <a:schemeClr val="dk2"/>
                </a:solidFill>
                <a:latin typeface="Lexend"/>
                <a:ea typeface="Lexend"/>
                <a:cs typeface="Lexend"/>
                <a:sym typeface="Lexend"/>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34" name="Google Shape;134;p13"/>
          <p:cNvSpPr txBox="1">
            <a:spLocks noGrp="1"/>
          </p:cNvSpPr>
          <p:nvPr>
            <p:ph type="subTitle" idx="13"/>
          </p:nvPr>
        </p:nvSpPr>
        <p:spPr>
          <a:xfrm>
            <a:off x="5818850" y="1484025"/>
            <a:ext cx="2266200" cy="342600"/>
          </a:xfrm>
          <a:prstGeom prst="rect">
            <a:avLst/>
          </a:prstGeom>
        </p:spPr>
        <p:txBody>
          <a:bodyPr spcFirstLastPara="1" wrap="square" lIns="91425" tIns="91425" rIns="91425" bIns="91425" anchor="b" anchorCtr="0">
            <a:noAutofit/>
          </a:bodyPr>
          <a:lstStyle>
            <a:lvl1pPr lvl="0"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35" name="Google Shape;135;p13"/>
          <p:cNvSpPr txBox="1">
            <a:spLocks noGrp="1"/>
          </p:cNvSpPr>
          <p:nvPr>
            <p:ph type="subTitle" idx="14"/>
          </p:nvPr>
        </p:nvSpPr>
        <p:spPr>
          <a:xfrm>
            <a:off x="5818850" y="1654244"/>
            <a:ext cx="2266200" cy="5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36" name="Google Shape;136;p13"/>
          <p:cNvSpPr txBox="1">
            <a:spLocks noGrp="1"/>
          </p:cNvSpPr>
          <p:nvPr>
            <p:ph type="title" idx="15" hasCustomPrompt="1"/>
          </p:nvPr>
        </p:nvSpPr>
        <p:spPr>
          <a:xfrm>
            <a:off x="4815491" y="1577311"/>
            <a:ext cx="935700" cy="41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b="1">
                <a:solidFill>
                  <a:schemeClr val="dk2"/>
                </a:solidFill>
                <a:latin typeface="Lexend"/>
                <a:ea typeface="Lexend"/>
                <a:cs typeface="Lexend"/>
                <a:sym typeface="Lexend"/>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37" name="Google Shape;137;p13"/>
          <p:cNvSpPr txBox="1">
            <a:spLocks noGrp="1"/>
          </p:cNvSpPr>
          <p:nvPr>
            <p:ph type="subTitle" idx="16"/>
          </p:nvPr>
        </p:nvSpPr>
        <p:spPr>
          <a:xfrm>
            <a:off x="5818850" y="2554317"/>
            <a:ext cx="2266200" cy="342600"/>
          </a:xfrm>
          <a:prstGeom prst="rect">
            <a:avLst/>
          </a:prstGeom>
        </p:spPr>
        <p:txBody>
          <a:bodyPr spcFirstLastPara="1" wrap="square" lIns="91425" tIns="91425" rIns="91425" bIns="91425" anchor="b" anchorCtr="0">
            <a:noAutofit/>
          </a:bodyPr>
          <a:lstStyle>
            <a:lvl1pPr lvl="0"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38" name="Google Shape;138;p13"/>
          <p:cNvSpPr txBox="1">
            <a:spLocks noGrp="1"/>
          </p:cNvSpPr>
          <p:nvPr>
            <p:ph type="subTitle" idx="17"/>
          </p:nvPr>
        </p:nvSpPr>
        <p:spPr>
          <a:xfrm>
            <a:off x="5818850" y="2724611"/>
            <a:ext cx="2266200" cy="5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39" name="Google Shape;139;p13"/>
          <p:cNvSpPr txBox="1">
            <a:spLocks noGrp="1"/>
          </p:cNvSpPr>
          <p:nvPr>
            <p:ph type="title" idx="18" hasCustomPrompt="1"/>
          </p:nvPr>
        </p:nvSpPr>
        <p:spPr>
          <a:xfrm>
            <a:off x="4815491" y="2647686"/>
            <a:ext cx="935700" cy="41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b="1">
                <a:solidFill>
                  <a:schemeClr val="dk2"/>
                </a:solidFill>
                <a:latin typeface="Lexend"/>
                <a:ea typeface="Lexend"/>
                <a:cs typeface="Lexend"/>
                <a:sym typeface="Lexend"/>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0" name="Google Shape;140;p13"/>
          <p:cNvSpPr txBox="1">
            <a:spLocks noGrp="1"/>
          </p:cNvSpPr>
          <p:nvPr>
            <p:ph type="subTitle" idx="19"/>
          </p:nvPr>
        </p:nvSpPr>
        <p:spPr>
          <a:xfrm>
            <a:off x="5818850" y="3624684"/>
            <a:ext cx="2266200" cy="342600"/>
          </a:xfrm>
          <a:prstGeom prst="rect">
            <a:avLst/>
          </a:prstGeom>
        </p:spPr>
        <p:txBody>
          <a:bodyPr spcFirstLastPara="1" wrap="square" lIns="91425" tIns="91425" rIns="91425" bIns="91425" anchor="b" anchorCtr="0">
            <a:noAutofit/>
          </a:bodyPr>
          <a:lstStyle>
            <a:lvl1pPr lvl="0"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41" name="Google Shape;141;p13"/>
          <p:cNvSpPr txBox="1">
            <a:spLocks noGrp="1"/>
          </p:cNvSpPr>
          <p:nvPr>
            <p:ph type="subTitle" idx="20"/>
          </p:nvPr>
        </p:nvSpPr>
        <p:spPr>
          <a:xfrm>
            <a:off x="5818850" y="3794974"/>
            <a:ext cx="2266200" cy="5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42" name="Google Shape;142;p13"/>
          <p:cNvSpPr txBox="1">
            <a:spLocks noGrp="1"/>
          </p:cNvSpPr>
          <p:nvPr>
            <p:ph type="title" idx="21" hasCustomPrompt="1"/>
          </p:nvPr>
        </p:nvSpPr>
        <p:spPr>
          <a:xfrm>
            <a:off x="4815491" y="3718061"/>
            <a:ext cx="935700" cy="41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b="1">
                <a:solidFill>
                  <a:schemeClr val="dk2"/>
                </a:solidFill>
                <a:latin typeface="Lexend"/>
                <a:ea typeface="Lexend"/>
                <a:cs typeface="Lexend"/>
                <a:sym typeface="Lexend"/>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3" name="Google Shape;143;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CUSTOM_3">
    <p:spTree>
      <p:nvGrpSpPr>
        <p:cNvPr id="1" name="Shape 144"/>
        <p:cNvGrpSpPr/>
        <p:nvPr/>
      </p:nvGrpSpPr>
      <p:grpSpPr>
        <a:xfrm>
          <a:off x="0" y="0"/>
          <a:ext cx="0" cy="0"/>
          <a:chOff x="0" y="0"/>
          <a:chExt cx="0" cy="0"/>
        </a:xfrm>
      </p:grpSpPr>
      <p:sp>
        <p:nvSpPr>
          <p:cNvPr id="145" name="Google Shape;145;p14"/>
          <p:cNvSpPr/>
          <p:nvPr/>
        </p:nvSpPr>
        <p:spPr>
          <a:xfrm rot="10800000" flipH="1">
            <a:off x="0" y="4610309"/>
            <a:ext cx="6971413" cy="543192"/>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rot="10800000" flipH="1">
            <a:off x="8125850" y="3123114"/>
            <a:ext cx="1229037" cy="2088811"/>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rot="10800000" flipH="1">
            <a:off x="8120300" y="3217460"/>
            <a:ext cx="616305" cy="603364"/>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rot="5400000">
            <a:off x="217872" y="890297"/>
            <a:ext cx="366696" cy="358997"/>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4"/>
          <p:cNvSpPr/>
          <p:nvPr/>
        </p:nvSpPr>
        <p:spPr>
          <a:xfrm flipH="1">
            <a:off x="-19" y="0"/>
            <a:ext cx="616321" cy="1253153"/>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4"/>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1" name="Google Shape;151;p14"/>
          <p:cNvSpPr txBox="1">
            <a:spLocks noGrp="1"/>
          </p:cNvSpPr>
          <p:nvPr>
            <p:ph type="body" idx="1"/>
          </p:nvPr>
        </p:nvSpPr>
        <p:spPr>
          <a:xfrm>
            <a:off x="715550" y="1633450"/>
            <a:ext cx="3856500" cy="2971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Clr>
                <a:schemeClr val="dk2"/>
              </a:buClr>
              <a:buSzPts val="1500"/>
              <a:buChar char="●"/>
              <a:defRPr sz="1500">
                <a:latin typeface="Abhaya Libre SemiBold"/>
                <a:ea typeface="Abhaya Libre SemiBold"/>
                <a:cs typeface="Abhaya Libre SemiBold"/>
                <a:sym typeface="Abhaya Libre SemiBold"/>
              </a:defRPr>
            </a:lvl1pPr>
            <a:lvl2pPr marL="914400" lvl="1" indent="-323850" rtl="0">
              <a:spcBef>
                <a:spcPts val="0"/>
              </a:spcBef>
              <a:spcAft>
                <a:spcPts val="0"/>
              </a:spcAft>
              <a:buSzPts val="1500"/>
              <a:buChar char="○"/>
              <a:defRPr/>
            </a:lvl2pPr>
            <a:lvl3pPr marL="1371600" lvl="2" indent="-323850" rtl="0">
              <a:spcBef>
                <a:spcPts val="0"/>
              </a:spcBef>
              <a:spcAft>
                <a:spcPts val="0"/>
              </a:spcAft>
              <a:buSzPts val="1500"/>
              <a:buChar char="■"/>
              <a:defRPr/>
            </a:lvl3pPr>
            <a:lvl4pPr marL="1828800" lvl="3" indent="-323850" rtl="0">
              <a:spcBef>
                <a:spcPts val="0"/>
              </a:spcBef>
              <a:spcAft>
                <a:spcPts val="0"/>
              </a:spcAft>
              <a:buSzPts val="1500"/>
              <a:buChar char="●"/>
              <a:defRPr/>
            </a:lvl4pPr>
            <a:lvl5pPr marL="2286000" lvl="4" indent="-323850" rtl="0">
              <a:spcBef>
                <a:spcPts val="0"/>
              </a:spcBef>
              <a:spcAft>
                <a:spcPts val="0"/>
              </a:spcAft>
              <a:buSzPts val="1500"/>
              <a:buChar char="○"/>
              <a:defRPr/>
            </a:lvl5pPr>
            <a:lvl6pPr marL="2743200" lvl="5" indent="-323850" rtl="0">
              <a:spcBef>
                <a:spcPts val="0"/>
              </a:spcBef>
              <a:spcAft>
                <a:spcPts val="0"/>
              </a:spcAft>
              <a:buSzPts val="1500"/>
              <a:buChar char="■"/>
              <a:defRPr/>
            </a:lvl6pPr>
            <a:lvl7pPr marL="3200400" lvl="6" indent="-323850" rtl="0">
              <a:spcBef>
                <a:spcPts val="0"/>
              </a:spcBef>
              <a:spcAft>
                <a:spcPts val="0"/>
              </a:spcAft>
              <a:buSzPts val="1500"/>
              <a:buChar char="●"/>
              <a:defRPr/>
            </a:lvl7pPr>
            <a:lvl8pPr marL="3657600" lvl="7" indent="-323850" rtl="0">
              <a:spcBef>
                <a:spcPts val="0"/>
              </a:spcBef>
              <a:spcAft>
                <a:spcPts val="0"/>
              </a:spcAft>
              <a:buSzPts val="1500"/>
              <a:buChar char="○"/>
              <a:defRPr/>
            </a:lvl8pPr>
            <a:lvl9pPr marL="4114800" lvl="8" indent="-323850" rtl="0">
              <a:spcBef>
                <a:spcPts val="0"/>
              </a:spcBef>
              <a:spcAft>
                <a:spcPts val="0"/>
              </a:spcAft>
              <a:buSzPts val="1500"/>
              <a:buChar char="■"/>
              <a:defRPr/>
            </a:lvl9pPr>
          </a:lstStyle>
          <a:p>
            <a:endParaRPr/>
          </a:p>
        </p:txBody>
      </p:sp>
      <p:sp>
        <p:nvSpPr>
          <p:cNvPr id="152" name="Google Shape;152;p14"/>
          <p:cNvSpPr txBox="1">
            <a:spLocks noGrp="1"/>
          </p:cNvSpPr>
          <p:nvPr>
            <p:ph type="body" idx="2"/>
          </p:nvPr>
        </p:nvSpPr>
        <p:spPr>
          <a:xfrm>
            <a:off x="4572050" y="1633450"/>
            <a:ext cx="3856500" cy="2971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Clr>
                <a:schemeClr val="dk2"/>
              </a:buClr>
              <a:buSzPts val="1500"/>
              <a:buChar char="●"/>
              <a:defRPr sz="1500">
                <a:latin typeface="Abhaya Libre SemiBold"/>
                <a:ea typeface="Abhaya Libre SemiBold"/>
                <a:cs typeface="Abhaya Libre SemiBold"/>
                <a:sym typeface="Abhaya Libre SemiBold"/>
              </a:defRPr>
            </a:lvl1pPr>
            <a:lvl2pPr marL="914400" lvl="1" indent="-323850" rtl="0">
              <a:spcBef>
                <a:spcPts val="0"/>
              </a:spcBef>
              <a:spcAft>
                <a:spcPts val="0"/>
              </a:spcAft>
              <a:buSzPts val="1500"/>
              <a:buChar char="○"/>
              <a:defRPr/>
            </a:lvl2pPr>
            <a:lvl3pPr marL="1371600" lvl="2" indent="-323850" rtl="0">
              <a:spcBef>
                <a:spcPts val="0"/>
              </a:spcBef>
              <a:spcAft>
                <a:spcPts val="0"/>
              </a:spcAft>
              <a:buSzPts val="1500"/>
              <a:buChar char="■"/>
              <a:defRPr/>
            </a:lvl3pPr>
            <a:lvl4pPr marL="1828800" lvl="3" indent="-323850" rtl="0">
              <a:spcBef>
                <a:spcPts val="0"/>
              </a:spcBef>
              <a:spcAft>
                <a:spcPts val="0"/>
              </a:spcAft>
              <a:buSzPts val="1500"/>
              <a:buChar char="●"/>
              <a:defRPr/>
            </a:lvl4pPr>
            <a:lvl5pPr marL="2286000" lvl="4" indent="-323850" rtl="0">
              <a:spcBef>
                <a:spcPts val="0"/>
              </a:spcBef>
              <a:spcAft>
                <a:spcPts val="0"/>
              </a:spcAft>
              <a:buSzPts val="1500"/>
              <a:buChar char="○"/>
              <a:defRPr/>
            </a:lvl5pPr>
            <a:lvl6pPr marL="2743200" lvl="5" indent="-323850" rtl="0">
              <a:spcBef>
                <a:spcPts val="0"/>
              </a:spcBef>
              <a:spcAft>
                <a:spcPts val="0"/>
              </a:spcAft>
              <a:buSzPts val="1500"/>
              <a:buChar char="■"/>
              <a:defRPr/>
            </a:lvl6pPr>
            <a:lvl7pPr marL="3200400" lvl="6" indent="-323850" rtl="0">
              <a:spcBef>
                <a:spcPts val="0"/>
              </a:spcBef>
              <a:spcAft>
                <a:spcPts val="0"/>
              </a:spcAft>
              <a:buSzPts val="1500"/>
              <a:buChar char="●"/>
              <a:defRPr/>
            </a:lvl7pPr>
            <a:lvl8pPr marL="3657600" lvl="7" indent="-323850" rtl="0">
              <a:spcBef>
                <a:spcPts val="0"/>
              </a:spcBef>
              <a:spcAft>
                <a:spcPts val="0"/>
              </a:spcAft>
              <a:buSzPts val="1500"/>
              <a:buChar char="○"/>
              <a:defRPr/>
            </a:lvl8pPr>
            <a:lvl9pPr marL="4114800" lvl="8" indent="-323850" rtl="0">
              <a:spcBef>
                <a:spcPts val="0"/>
              </a:spcBef>
              <a:spcAft>
                <a:spcPts val="0"/>
              </a:spcAft>
              <a:buSzPts val="1500"/>
              <a:buChar char="■"/>
              <a:defRPr/>
            </a:lvl9pPr>
          </a:lstStyle>
          <a:p>
            <a:endParaRPr/>
          </a:p>
        </p:txBody>
      </p:sp>
      <p:sp>
        <p:nvSpPr>
          <p:cNvPr id="153" name="Google Shape;153;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Abhaya Libre SemiBold"/>
                <a:ea typeface="Abhaya Libre SemiBold"/>
                <a:cs typeface="Abhaya Libre SemiBold"/>
                <a:sym typeface="Abhaya Libre SemiBold"/>
              </a:defRPr>
            </a:lvl1pPr>
            <a:lvl2pPr lvl="1">
              <a:buNone/>
              <a:defRPr>
                <a:latin typeface="Abhaya Libre SemiBold"/>
                <a:ea typeface="Abhaya Libre SemiBold"/>
                <a:cs typeface="Abhaya Libre SemiBold"/>
                <a:sym typeface="Abhaya Libre SemiBold"/>
              </a:defRPr>
            </a:lvl2pPr>
            <a:lvl3pPr lvl="2">
              <a:buNone/>
              <a:defRPr>
                <a:latin typeface="Abhaya Libre SemiBold"/>
                <a:ea typeface="Abhaya Libre SemiBold"/>
                <a:cs typeface="Abhaya Libre SemiBold"/>
                <a:sym typeface="Abhaya Libre SemiBold"/>
              </a:defRPr>
            </a:lvl3pPr>
            <a:lvl4pPr lvl="3">
              <a:buNone/>
              <a:defRPr>
                <a:latin typeface="Abhaya Libre SemiBold"/>
                <a:ea typeface="Abhaya Libre SemiBold"/>
                <a:cs typeface="Abhaya Libre SemiBold"/>
                <a:sym typeface="Abhaya Libre SemiBold"/>
              </a:defRPr>
            </a:lvl4pPr>
            <a:lvl5pPr lvl="4">
              <a:buNone/>
              <a:defRPr>
                <a:latin typeface="Abhaya Libre SemiBold"/>
                <a:ea typeface="Abhaya Libre SemiBold"/>
                <a:cs typeface="Abhaya Libre SemiBold"/>
                <a:sym typeface="Abhaya Libre SemiBold"/>
              </a:defRPr>
            </a:lvl5pPr>
            <a:lvl6pPr lvl="5">
              <a:buNone/>
              <a:defRPr>
                <a:latin typeface="Abhaya Libre SemiBold"/>
                <a:ea typeface="Abhaya Libre SemiBold"/>
                <a:cs typeface="Abhaya Libre SemiBold"/>
                <a:sym typeface="Abhaya Libre SemiBold"/>
              </a:defRPr>
            </a:lvl6pPr>
            <a:lvl7pPr lvl="6">
              <a:buNone/>
              <a:defRPr>
                <a:latin typeface="Abhaya Libre SemiBold"/>
                <a:ea typeface="Abhaya Libre SemiBold"/>
                <a:cs typeface="Abhaya Libre SemiBold"/>
                <a:sym typeface="Abhaya Libre SemiBold"/>
              </a:defRPr>
            </a:lvl7pPr>
            <a:lvl8pPr lvl="7">
              <a:buNone/>
              <a:defRPr>
                <a:latin typeface="Abhaya Libre SemiBold"/>
                <a:ea typeface="Abhaya Libre SemiBold"/>
                <a:cs typeface="Abhaya Libre SemiBold"/>
                <a:sym typeface="Abhaya Libre SemiBold"/>
              </a:defRPr>
            </a:lvl8pPr>
            <a:lvl9pPr lvl="8">
              <a:buNone/>
              <a:defRPr>
                <a:latin typeface="Abhaya Libre SemiBold"/>
                <a:ea typeface="Abhaya Libre SemiBold"/>
                <a:cs typeface="Abhaya Libre SemiBold"/>
                <a:sym typeface="Abhaya Libre SemiBo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2">
  <p:cSld name="CUSTOM_3_1">
    <p:spTree>
      <p:nvGrpSpPr>
        <p:cNvPr id="1" name="Shape 154"/>
        <p:cNvGrpSpPr/>
        <p:nvPr/>
      </p:nvGrpSpPr>
      <p:grpSpPr>
        <a:xfrm>
          <a:off x="0" y="0"/>
          <a:ext cx="0" cy="0"/>
          <a:chOff x="0" y="0"/>
          <a:chExt cx="0" cy="0"/>
        </a:xfrm>
      </p:grpSpPr>
      <p:sp>
        <p:nvSpPr>
          <p:cNvPr id="155" name="Google Shape;155;p15"/>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6" name="Google Shape;156;p15"/>
          <p:cNvSpPr txBox="1">
            <a:spLocks noGrp="1"/>
          </p:cNvSpPr>
          <p:nvPr>
            <p:ph type="body" idx="1"/>
          </p:nvPr>
        </p:nvSpPr>
        <p:spPr>
          <a:xfrm>
            <a:off x="983315" y="1556967"/>
            <a:ext cx="3410100" cy="2971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Clr>
                <a:schemeClr val="dk2"/>
              </a:buClr>
              <a:buSzPts val="1500"/>
              <a:buChar char="●"/>
              <a:defRPr sz="1500">
                <a:latin typeface="Abhaya Libre SemiBold"/>
                <a:ea typeface="Abhaya Libre SemiBold"/>
                <a:cs typeface="Abhaya Libre SemiBold"/>
                <a:sym typeface="Abhaya Libre SemiBold"/>
              </a:defRPr>
            </a:lvl1pPr>
            <a:lvl2pPr marL="914400" lvl="1" indent="-323850" rtl="0">
              <a:spcBef>
                <a:spcPts val="0"/>
              </a:spcBef>
              <a:spcAft>
                <a:spcPts val="0"/>
              </a:spcAft>
              <a:buSzPts val="1500"/>
              <a:buChar char="○"/>
              <a:defRPr/>
            </a:lvl2pPr>
            <a:lvl3pPr marL="1371600" lvl="2" indent="-323850" rtl="0">
              <a:spcBef>
                <a:spcPts val="0"/>
              </a:spcBef>
              <a:spcAft>
                <a:spcPts val="0"/>
              </a:spcAft>
              <a:buSzPts val="1500"/>
              <a:buChar char="■"/>
              <a:defRPr/>
            </a:lvl3pPr>
            <a:lvl4pPr marL="1828800" lvl="3" indent="-323850" rtl="0">
              <a:spcBef>
                <a:spcPts val="0"/>
              </a:spcBef>
              <a:spcAft>
                <a:spcPts val="0"/>
              </a:spcAft>
              <a:buSzPts val="1500"/>
              <a:buChar char="●"/>
              <a:defRPr/>
            </a:lvl4pPr>
            <a:lvl5pPr marL="2286000" lvl="4" indent="-323850" rtl="0">
              <a:spcBef>
                <a:spcPts val="0"/>
              </a:spcBef>
              <a:spcAft>
                <a:spcPts val="0"/>
              </a:spcAft>
              <a:buSzPts val="1500"/>
              <a:buChar char="○"/>
              <a:defRPr/>
            </a:lvl5pPr>
            <a:lvl6pPr marL="2743200" lvl="5" indent="-323850" rtl="0">
              <a:spcBef>
                <a:spcPts val="0"/>
              </a:spcBef>
              <a:spcAft>
                <a:spcPts val="0"/>
              </a:spcAft>
              <a:buSzPts val="1500"/>
              <a:buChar char="■"/>
              <a:defRPr/>
            </a:lvl6pPr>
            <a:lvl7pPr marL="3200400" lvl="6" indent="-323850" rtl="0">
              <a:spcBef>
                <a:spcPts val="0"/>
              </a:spcBef>
              <a:spcAft>
                <a:spcPts val="0"/>
              </a:spcAft>
              <a:buSzPts val="1500"/>
              <a:buChar char="●"/>
              <a:defRPr/>
            </a:lvl7pPr>
            <a:lvl8pPr marL="3657600" lvl="7" indent="-323850" rtl="0">
              <a:spcBef>
                <a:spcPts val="0"/>
              </a:spcBef>
              <a:spcAft>
                <a:spcPts val="0"/>
              </a:spcAft>
              <a:buSzPts val="1500"/>
              <a:buChar char="○"/>
              <a:defRPr/>
            </a:lvl8pPr>
            <a:lvl9pPr marL="4114800" lvl="8" indent="-323850" rtl="0">
              <a:spcBef>
                <a:spcPts val="0"/>
              </a:spcBef>
              <a:spcAft>
                <a:spcPts val="0"/>
              </a:spcAft>
              <a:buSzPts val="1500"/>
              <a:buChar char="■"/>
              <a:defRPr/>
            </a:lvl9pPr>
          </a:lstStyle>
          <a:p>
            <a:endParaRPr/>
          </a:p>
        </p:txBody>
      </p:sp>
      <p:sp>
        <p:nvSpPr>
          <p:cNvPr id="157" name="Google Shape;157;p15"/>
          <p:cNvSpPr txBox="1">
            <a:spLocks noGrp="1"/>
          </p:cNvSpPr>
          <p:nvPr>
            <p:ph type="body" idx="2"/>
          </p:nvPr>
        </p:nvSpPr>
        <p:spPr>
          <a:xfrm>
            <a:off x="4490400" y="1556967"/>
            <a:ext cx="3410100" cy="2971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Clr>
                <a:schemeClr val="dk2"/>
              </a:buClr>
              <a:buSzPts val="1500"/>
              <a:buChar char="●"/>
              <a:defRPr sz="1500">
                <a:latin typeface="Abhaya Libre SemiBold"/>
                <a:ea typeface="Abhaya Libre SemiBold"/>
                <a:cs typeface="Abhaya Libre SemiBold"/>
                <a:sym typeface="Abhaya Libre SemiBold"/>
              </a:defRPr>
            </a:lvl1pPr>
            <a:lvl2pPr marL="914400" lvl="1" indent="-323850" rtl="0">
              <a:spcBef>
                <a:spcPts val="0"/>
              </a:spcBef>
              <a:spcAft>
                <a:spcPts val="0"/>
              </a:spcAft>
              <a:buSzPts val="1500"/>
              <a:buChar char="○"/>
              <a:defRPr/>
            </a:lvl2pPr>
            <a:lvl3pPr marL="1371600" lvl="2" indent="-323850" rtl="0">
              <a:spcBef>
                <a:spcPts val="0"/>
              </a:spcBef>
              <a:spcAft>
                <a:spcPts val="0"/>
              </a:spcAft>
              <a:buSzPts val="1500"/>
              <a:buChar char="■"/>
              <a:defRPr/>
            </a:lvl3pPr>
            <a:lvl4pPr marL="1828800" lvl="3" indent="-323850" rtl="0">
              <a:spcBef>
                <a:spcPts val="0"/>
              </a:spcBef>
              <a:spcAft>
                <a:spcPts val="0"/>
              </a:spcAft>
              <a:buSzPts val="1500"/>
              <a:buChar char="●"/>
              <a:defRPr/>
            </a:lvl4pPr>
            <a:lvl5pPr marL="2286000" lvl="4" indent="-323850" rtl="0">
              <a:spcBef>
                <a:spcPts val="0"/>
              </a:spcBef>
              <a:spcAft>
                <a:spcPts val="0"/>
              </a:spcAft>
              <a:buSzPts val="1500"/>
              <a:buChar char="○"/>
              <a:defRPr/>
            </a:lvl5pPr>
            <a:lvl6pPr marL="2743200" lvl="5" indent="-323850" rtl="0">
              <a:spcBef>
                <a:spcPts val="0"/>
              </a:spcBef>
              <a:spcAft>
                <a:spcPts val="0"/>
              </a:spcAft>
              <a:buSzPts val="1500"/>
              <a:buChar char="■"/>
              <a:defRPr/>
            </a:lvl6pPr>
            <a:lvl7pPr marL="3200400" lvl="6" indent="-323850" rtl="0">
              <a:spcBef>
                <a:spcPts val="0"/>
              </a:spcBef>
              <a:spcAft>
                <a:spcPts val="0"/>
              </a:spcAft>
              <a:buSzPts val="1500"/>
              <a:buChar char="●"/>
              <a:defRPr/>
            </a:lvl7pPr>
            <a:lvl8pPr marL="3657600" lvl="7" indent="-323850" rtl="0">
              <a:spcBef>
                <a:spcPts val="0"/>
              </a:spcBef>
              <a:spcAft>
                <a:spcPts val="0"/>
              </a:spcAft>
              <a:buSzPts val="1500"/>
              <a:buChar char="○"/>
              <a:defRPr/>
            </a:lvl8pPr>
            <a:lvl9pPr marL="4114800" lvl="8" indent="-323850" rtl="0">
              <a:spcBef>
                <a:spcPts val="0"/>
              </a:spcBef>
              <a:spcAft>
                <a:spcPts val="0"/>
              </a:spcAft>
              <a:buSzPts val="1500"/>
              <a:buChar char="■"/>
              <a:defRPr/>
            </a:lvl9pPr>
          </a:lstStyle>
          <a:p>
            <a:endParaRPr/>
          </a:p>
        </p:txBody>
      </p:sp>
      <p:sp>
        <p:nvSpPr>
          <p:cNvPr id="158" name="Google Shape;158;p15"/>
          <p:cNvSpPr/>
          <p:nvPr/>
        </p:nvSpPr>
        <p:spPr>
          <a:xfrm>
            <a:off x="4571995" y="4605250"/>
            <a:ext cx="4572222" cy="538487"/>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rot="5400000" flipH="1">
            <a:off x="265672" y="4337221"/>
            <a:ext cx="766524" cy="1302578"/>
          </a:xfrm>
          <a:custGeom>
            <a:avLst/>
            <a:gdLst/>
            <a:ahLst/>
            <a:cxnLst/>
            <a:rect l="l" t="t" r="r" b="b"/>
            <a:pathLst>
              <a:path w="23504" h="39938" fill="none" extrusionOk="0">
                <a:moveTo>
                  <a:pt x="1" y="1"/>
                </a:moveTo>
                <a:lnTo>
                  <a:pt x="1" y="1"/>
                </a:lnTo>
                <a:cubicBezTo>
                  <a:pt x="12924" y="1"/>
                  <a:pt x="23504" y="10580"/>
                  <a:pt x="23504" y="23513"/>
                </a:cubicBezTo>
                <a:lnTo>
                  <a:pt x="23504" y="39937"/>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rot="5400000">
            <a:off x="810233" y="4557626"/>
            <a:ext cx="409806" cy="40120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rot="10800000" flipH="1">
            <a:off x="-2350" y="220"/>
            <a:ext cx="706125" cy="2586455"/>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Abhaya Libre SemiBold"/>
                <a:ea typeface="Abhaya Libre SemiBold"/>
                <a:cs typeface="Abhaya Libre SemiBold"/>
                <a:sym typeface="Abhaya Libre SemiBold"/>
              </a:defRPr>
            </a:lvl1pPr>
            <a:lvl2pPr lvl="1">
              <a:buNone/>
              <a:defRPr>
                <a:latin typeface="Abhaya Libre SemiBold"/>
                <a:ea typeface="Abhaya Libre SemiBold"/>
                <a:cs typeface="Abhaya Libre SemiBold"/>
                <a:sym typeface="Abhaya Libre SemiBold"/>
              </a:defRPr>
            </a:lvl2pPr>
            <a:lvl3pPr lvl="2">
              <a:buNone/>
              <a:defRPr>
                <a:latin typeface="Abhaya Libre SemiBold"/>
                <a:ea typeface="Abhaya Libre SemiBold"/>
                <a:cs typeface="Abhaya Libre SemiBold"/>
                <a:sym typeface="Abhaya Libre SemiBold"/>
              </a:defRPr>
            </a:lvl3pPr>
            <a:lvl4pPr lvl="3">
              <a:buNone/>
              <a:defRPr>
                <a:latin typeface="Abhaya Libre SemiBold"/>
                <a:ea typeface="Abhaya Libre SemiBold"/>
                <a:cs typeface="Abhaya Libre SemiBold"/>
                <a:sym typeface="Abhaya Libre SemiBold"/>
              </a:defRPr>
            </a:lvl4pPr>
            <a:lvl5pPr lvl="4">
              <a:buNone/>
              <a:defRPr>
                <a:latin typeface="Abhaya Libre SemiBold"/>
                <a:ea typeface="Abhaya Libre SemiBold"/>
                <a:cs typeface="Abhaya Libre SemiBold"/>
                <a:sym typeface="Abhaya Libre SemiBold"/>
              </a:defRPr>
            </a:lvl5pPr>
            <a:lvl6pPr lvl="5">
              <a:buNone/>
              <a:defRPr>
                <a:latin typeface="Abhaya Libre SemiBold"/>
                <a:ea typeface="Abhaya Libre SemiBold"/>
                <a:cs typeface="Abhaya Libre SemiBold"/>
                <a:sym typeface="Abhaya Libre SemiBold"/>
              </a:defRPr>
            </a:lvl6pPr>
            <a:lvl7pPr lvl="6">
              <a:buNone/>
              <a:defRPr>
                <a:latin typeface="Abhaya Libre SemiBold"/>
                <a:ea typeface="Abhaya Libre SemiBold"/>
                <a:cs typeface="Abhaya Libre SemiBold"/>
                <a:sym typeface="Abhaya Libre SemiBold"/>
              </a:defRPr>
            </a:lvl7pPr>
            <a:lvl8pPr lvl="7">
              <a:buNone/>
              <a:defRPr>
                <a:latin typeface="Abhaya Libre SemiBold"/>
                <a:ea typeface="Abhaya Libre SemiBold"/>
                <a:cs typeface="Abhaya Libre SemiBold"/>
                <a:sym typeface="Abhaya Libre SemiBold"/>
              </a:defRPr>
            </a:lvl8pPr>
            <a:lvl9pPr lvl="8">
              <a:buNone/>
              <a:defRPr>
                <a:latin typeface="Abhaya Libre SemiBold"/>
                <a:ea typeface="Abhaya Libre SemiBold"/>
                <a:cs typeface="Abhaya Libre SemiBold"/>
                <a:sym typeface="Abhaya Libre SemiBo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3">
  <p:cSld name="CUSTOM_3_1_1">
    <p:spTree>
      <p:nvGrpSpPr>
        <p:cNvPr id="1" name="Shape 163"/>
        <p:cNvGrpSpPr/>
        <p:nvPr/>
      </p:nvGrpSpPr>
      <p:grpSpPr>
        <a:xfrm>
          <a:off x="0" y="0"/>
          <a:ext cx="0" cy="0"/>
          <a:chOff x="0" y="0"/>
          <a:chExt cx="0" cy="0"/>
        </a:xfrm>
      </p:grpSpPr>
      <p:sp>
        <p:nvSpPr>
          <p:cNvPr id="164" name="Google Shape;164;p16"/>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500">
                <a:solidFill>
                  <a:srgbClr val="191919"/>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5" name="Google Shape;165;p16"/>
          <p:cNvSpPr txBox="1">
            <a:spLocks noGrp="1"/>
          </p:cNvSpPr>
          <p:nvPr>
            <p:ph type="subTitle" idx="1"/>
          </p:nvPr>
        </p:nvSpPr>
        <p:spPr>
          <a:xfrm>
            <a:off x="1482148" y="3215292"/>
            <a:ext cx="3737400" cy="486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66" name="Google Shape;166;p16"/>
          <p:cNvSpPr txBox="1">
            <a:spLocks noGrp="1"/>
          </p:cNvSpPr>
          <p:nvPr>
            <p:ph type="subTitle" idx="2"/>
          </p:nvPr>
        </p:nvSpPr>
        <p:spPr>
          <a:xfrm>
            <a:off x="1482148" y="3557733"/>
            <a:ext cx="3737400" cy="38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67" name="Google Shape;167;p16"/>
          <p:cNvSpPr txBox="1">
            <a:spLocks noGrp="1"/>
          </p:cNvSpPr>
          <p:nvPr>
            <p:ph type="subTitle" idx="3"/>
          </p:nvPr>
        </p:nvSpPr>
        <p:spPr>
          <a:xfrm>
            <a:off x="3844348" y="1870048"/>
            <a:ext cx="3737400" cy="486900"/>
          </a:xfrm>
          <a:prstGeom prst="rect">
            <a:avLst/>
          </a:prstGeom>
        </p:spPr>
        <p:txBody>
          <a:bodyPr spcFirstLastPara="1" wrap="square" lIns="91425" tIns="91425" rIns="91425" bIns="91425" anchor="b" anchorCtr="0">
            <a:noAutofit/>
          </a:bodyPr>
          <a:lstStyle>
            <a:lvl1pPr lvl="0"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68" name="Google Shape;168;p16"/>
          <p:cNvSpPr txBox="1">
            <a:spLocks noGrp="1"/>
          </p:cNvSpPr>
          <p:nvPr>
            <p:ph type="subTitle" idx="4"/>
          </p:nvPr>
        </p:nvSpPr>
        <p:spPr>
          <a:xfrm>
            <a:off x="3844348" y="2212489"/>
            <a:ext cx="3737400" cy="38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69" name="Google Shape;169;p16"/>
          <p:cNvSpPr/>
          <p:nvPr/>
        </p:nvSpPr>
        <p:spPr>
          <a:xfrm rot="5400000" flipH="1">
            <a:off x="3220423" y="1378625"/>
            <a:ext cx="544357" cy="6985393"/>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16"/>
          <p:cNvGrpSpPr/>
          <p:nvPr/>
        </p:nvGrpSpPr>
        <p:grpSpPr>
          <a:xfrm rot="10800000" flipH="1">
            <a:off x="7870791" y="3850471"/>
            <a:ext cx="962918" cy="957618"/>
            <a:chOff x="7287638" y="313700"/>
            <a:chExt cx="796986" cy="792599"/>
          </a:xfrm>
        </p:grpSpPr>
        <p:sp>
          <p:nvSpPr>
            <p:cNvPr id="171" name="Google Shape;171;p16"/>
            <p:cNvSpPr/>
            <p:nvPr/>
          </p:nvSpPr>
          <p:spPr>
            <a:xfrm>
              <a:off x="7287638" y="331076"/>
              <a:ext cx="775223" cy="775223"/>
            </a:xfrm>
            <a:custGeom>
              <a:avLst/>
              <a:gdLst/>
              <a:ahLst/>
              <a:cxnLst/>
              <a:rect l="l" t="t" r="r" b="b"/>
              <a:pathLst>
                <a:path w="13429" h="13429" fill="none" extrusionOk="0">
                  <a:moveTo>
                    <a:pt x="13429" y="13428"/>
                  </a:moveTo>
                  <a:lnTo>
                    <a:pt x="1" y="13428"/>
                  </a:lnTo>
                  <a:lnTo>
                    <a:pt x="1" y="1"/>
                  </a:lnTo>
                </a:path>
              </a:pathLst>
            </a:custGeom>
            <a:noFill/>
            <a:ln w="19050" cap="flat" cmpd="sng">
              <a:solidFill>
                <a:schemeClr val="dk2"/>
              </a:solidFill>
              <a:prstDash val="solid"/>
              <a:miter lim="250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a:off x="7293468" y="313700"/>
              <a:ext cx="791155" cy="786826"/>
            </a:xfrm>
            <a:custGeom>
              <a:avLst/>
              <a:gdLst/>
              <a:ahLst/>
              <a:cxnLst/>
              <a:rect l="l" t="t" r="r" b="b"/>
              <a:pathLst>
                <a:path w="13705" h="13630" fill="none" extrusionOk="0">
                  <a:moveTo>
                    <a:pt x="0" y="13629"/>
                  </a:moveTo>
                  <a:lnTo>
                    <a:pt x="13704" y="0"/>
                  </a:lnTo>
                </a:path>
              </a:pathLst>
            </a:custGeom>
            <a:noFill/>
            <a:ln w="19050" cap="flat" cmpd="sng">
              <a:solidFill>
                <a:schemeClr val="dk2"/>
              </a:solidFill>
              <a:prstDash val="solid"/>
              <a:miter lim="250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16"/>
          <p:cNvSpPr/>
          <p:nvPr/>
        </p:nvSpPr>
        <p:spPr>
          <a:xfrm rot="10800000">
            <a:off x="320245" y="1681062"/>
            <a:ext cx="918025" cy="914250"/>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6"/>
          <p:cNvGrpSpPr/>
          <p:nvPr/>
        </p:nvGrpSpPr>
        <p:grpSpPr>
          <a:xfrm>
            <a:off x="-3282" y="3319621"/>
            <a:ext cx="956259" cy="1830543"/>
            <a:chOff x="-3282" y="3319621"/>
            <a:chExt cx="956259" cy="1830543"/>
          </a:xfrm>
        </p:grpSpPr>
        <p:sp>
          <p:nvSpPr>
            <p:cNvPr id="175" name="Google Shape;175;p16"/>
            <p:cNvSpPr/>
            <p:nvPr/>
          </p:nvSpPr>
          <p:spPr>
            <a:xfrm rot="-5400000">
              <a:off x="343142" y="3361979"/>
              <a:ext cx="616305" cy="603364"/>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rot="10800000">
              <a:off x="-3282" y="3319621"/>
              <a:ext cx="892357" cy="1814475"/>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7" name="Google Shape;177;p16"/>
            <p:cNvCxnSpPr/>
            <p:nvPr/>
          </p:nvCxnSpPr>
          <p:spPr>
            <a:xfrm>
              <a:off x="889076" y="4602065"/>
              <a:ext cx="0" cy="548100"/>
            </a:xfrm>
            <a:prstGeom prst="straightConnector1">
              <a:avLst/>
            </a:prstGeom>
            <a:noFill/>
            <a:ln w="19050" cap="flat" cmpd="sng">
              <a:solidFill>
                <a:schemeClr val="lt1"/>
              </a:solidFill>
              <a:prstDash val="solid"/>
              <a:round/>
              <a:headEnd type="none" w="med" len="med"/>
              <a:tailEnd type="none" w="med" len="med"/>
            </a:ln>
          </p:spPr>
        </p:cxnSp>
      </p:grpSp>
      <p:sp>
        <p:nvSpPr>
          <p:cNvPr id="178" name="Google Shape;178;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79"/>
        <p:cNvGrpSpPr/>
        <p:nvPr/>
      </p:nvGrpSpPr>
      <p:grpSpPr>
        <a:xfrm>
          <a:off x="0" y="0"/>
          <a:ext cx="0" cy="0"/>
          <a:chOff x="0" y="0"/>
          <a:chExt cx="0" cy="0"/>
        </a:xfrm>
      </p:grpSpPr>
      <p:sp>
        <p:nvSpPr>
          <p:cNvPr id="180" name="Google Shape;180;p17"/>
          <p:cNvSpPr txBox="1">
            <a:spLocks noGrp="1"/>
          </p:cNvSpPr>
          <p:nvPr>
            <p:ph type="subTitle" idx="1"/>
          </p:nvPr>
        </p:nvSpPr>
        <p:spPr>
          <a:xfrm>
            <a:off x="931636" y="2648800"/>
            <a:ext cx="2229900" cy="486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81" name="Google Shape;181;p17"/>
          <p:cNvSpPr txBox="1">
            <a:spLocks noGrp="1"/>
          </p:cNvSpPr>
          <p:nvPr>
            <p:ph type="subTitle" idx="2"/>
          </p:nvPr>
        </p:nvSpPr>
        <p:spPr>
          <a:xfrm>
            <a:off x="931636" y="2991224"/>
            <a:ext cx="2229900" cy="85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82" name="Google Shape;182;p17"/>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3" name="Google Shape;183;p17"/>
          <p:cNvSpPr txBox="1">
            <a:spLocks noGrp="1"/>
          </p:cNvSpPr>
          <p:nvPr>
            <p:ph type="subTitle" idx="3"/>
          </p:nvPr>
        </p:nvSpPr>
        <p:spPr>
          <a:xfrm>
            <a:off x="3368336" y="2648800"/>
            <a:ext cx="2229900" cy="486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84" name="Google Shape;184;p17"/>
          <p:cNvSpPr txBox="1">
            <a:spLocks noGrp="1"/>
          </p:cNvSpPr>
          <p:nvPr>
            <p:ph type="subTitle" idx="4"/>
          </p:nvPr>
        </p:nvSpPr>
        <p:spPr>
          <a:xfrm>
            <a:off x="3368336" y="2991224"/>
            <a:ext cx="2229900" cy="85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85" name="Google Shape;185;p17"/>
          <p:cNvSpPr txBox="1">
            <a:spLocks noGrp="1"/>
          </p:cNvSpPr>
          <p:nvPr>
            <p:ph type="subTitle" idx="5"/>
          </p:nvPr>
        </p:nvSpPr>
        <p:spPr>
          <a:xfrm>
            <a:off x="5805136" y="2648800"/>
            <a:ext cx="2229900" cy="486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86" name="Google Shape;186;p17"/>
          <p:cNvSpPr txBox="1">
            <a:spLocks noGrp="1"/>
          </p:cNvSpPr>
          <p:nvPr>
            <p:ph type="subTitle" idx="6"/>
          </p:nvPr>
        </p:nvSpPr>
        <p:spPr>
          <a:xfrm>
            <a:off x="5805136" y="2991224"/>
            <a:ext cx="2229900" cy="85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87" name="Google Shape;187;p17"/>
          <p:cNvSpPr/>
          <p:nvPr/>
        </p:nvSpPr>
        <p:spPr>
          <a:xfrm rot="5400000" flipH="1">
            <a:off x="3220423" y="1378625"/>
            <a:ext cx="544357" cy="6985393"/>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7"/>
          <p:cNvGrpSpPr/>
          <p:nvPr/>
        </p:nvGrpSpPr>
        <p:grpSpPr>
          <a:xfrm>
            <a:off x="-101734" y="3454786"/>
            <a:ext cx="1023711" cy="1768764"/>
            <a:chOff x="-101734" y="3454786"/>
            <a:chExt cx="1023711" cy="1768764"/>
          </a:xfrm>
        </p:grpSpPr>
        <p:sp>
          <p:nvSpPr>
            <p:cNvPr id="189" name="Google Shape;189;p17"/>
            <p:cNvSpPr/>
            <p:nvPr/>
          </p:nvSpPr>
          <p:spPr>
            <a:xfrm rot="-5400000">
              <a:off x="311616" y="3656247"/>
              <a:ext cx="616837" cy="603885"/>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rot="10800000">
              <a:off x="-101734" y="3454786"/>
              <a:ext cx="829675" cy="1687029"/>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1" name="Google Shape;191;p17"/>
            <p:cNvCxnSpPr/>
            <p:nvPr/>
          </p:nvCxnSpPr>
          <p:spPr>
            <a:xfrm>
              <a:off x="727950" y="4605250"/>
              <a:ext cx="0" cy="618300"/>
            </a:xfrm>
            <a:prstGeom prst="straightConnector1">
              <a:avLst/>
            </a:prstGeom>
            <a:noFill/>
            <a:ln w="19050" cap="flat" cmpd="sng">
              <a:solidFill>
                <a:schemeClr val="lt1"/>
              </a:solidFill>
              <a:prstDash val="solid"/>
              <a:round/>
              <a:headEnd type="none" w="med" len="med"/>
              <a:tailEnd type="none" w="med" len="med"/>
            </a:ln>
          </p:spPr>
        </p:cxnSp>
      </p:grpSp>
      <p:sp>
        <p:nvSpPr>
          <p:cNvPr id="192" name="Google Shape;192;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4_1">
    <p:spTree>
      <p:nvGrpSpPr>
        <p:cNvPr id="1" name="Shape 193"/>
        <p:cNvGrpSpPr/>
        <p:nvPr/>
      </p:nvGrpSpPr>
      <p:grpSpPr>
        <a:xfrm>
          <a:off x="0" y="0"/>
          <a:ext cx="0" cy="0"/>
          <a:chOff x="0" y="0"/>
          <a:chExt cx="0" cy="0"/>
        </a:xfrm>
      </p:grpSpPr>
      <p:sp>
        <p:nvSpPr>
          <p:cNvPr id="194" name="Google Shape;194;p18"/>
          <p:cNvSpPr/>
          <p:nvPr/>
        </p:nvSpPr>
        <p:spPr>
          <a:xfrm rot="10800000" flipH="1">
            <a:off x="0" y="4610309"/>
            <a:ext cx="6971413" cy="543192"/>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8"/>
          <p:cNvSpPr/>
          <p:nvPr/>
        </p:nvSpPr>
        <p:spPr>
          <a:xfrm rot="10800000" flipH="1">
            <a:off x="7898325" y="2736381"/>
            <a:ext cx="1456573" cy="2475544"/>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8"/>
          <p:cNvSpPr/>
          <p:nvPr/>
        </p:nvSpPr>
        <p:spPr>
          <a:xfrm rot="10800000" flipH="1">
            <a:off x="8057575" y="2796810"/>
            <a:ext cx="616305" cy="603364"/>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txBox="1">
            <a:spLocks noGrp="1"/>
          </p:cNvSpPr>
          <p:nvPr>
            <p:ph type="subTitle" idx="1"/>
          </p:nvPr>
        </p:nvSpPr>
        <p:spPr>
          <a:xfrm>
            <a:off x="2326675" y="1712039"/>
            <a:ext cx="2104500" cy="486900"/>
          </a:xfrm>
          <a:prstGeom prst="rect">
            <a:avLst/>
          </a:prstGeom>
        </p:spPr>
        <p:txBody>
          <a:bodyPr spcFirstLastPara="1" wrap="square" lIns="91425" tIns="91425" rIns="91425" bIns="91425" anchor="b" anchorCtr="0">
            <a:noAutofit/>
          </a:bodyPr>
          <a:lstStyle>
            <a:lvl1pPr lvl="0" algn="just"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98" name="Google Shape;198;p18"/>
          <p:cNvSpPr txBox="1">
            <a:spLocks noGrp="1"/>
          </p:cNvSpPr>
          <p:nvPr>
            <p:ph type="subTitle" idx="2"/>
          </p:nvPr>
        </p:nvSpPr>
        <p:spPr>
          <a:xfrm>
            <a:off x="2326675" y="2054464"/>
            <a:ext cx="2104500" cy="67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99" name="Google Shape;199;p18"/>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0" name="Google Shape;200;p18"/>
          <p:cNvSpPr txBox="1">
            <a:spLocks noGrp="1"/>
          </p:cNvSpPr>
          <p:nvPr>
            <p:ph type="subTitle" idx="3"/>
          </p:nvPr>
        </p:nvSpPr>
        <p:spPr>
          <a:xfrm>
            <a:off x="5677775" y="1712039"/>
            <a:ext cx="2104500" cy="486900"/>
          </a:xfrm>
          <a:prstGeom prst="rect">
            <a:avLst/>
          </a:prstGeom>
        </p:spPr>
        <p:txBody>
          <a:bodyPr spcFirstLastPara="1" wrap="square" lIns="91425" tIns="91425" rIns="91425" bIns="91425" anchor="b" anchorCtr="0">
            <a:noAutofit/>
          </a:bodyPr>
          <a:lstStyle>
            <a:lvl1pPr lvl="0" algn="just"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201" name="Google Shape;201;p18"/>
          <p:cNvSpPr txBox="1">
            <a:spLocks noGrp="1"/>
          </p:cNvSpPr>
          <p:nvPr>
            <p:ph type="subTitle" idx="4"/>
          </p:nvPr>
        </p:nvSpPr>
        <p:spPr>
          <a:xfrm>
            <a:off x="5677775" y="2054464"/>
            <a:ext cx="2104500" cy="67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202" name="Google Shape;202;p18"/>
          <p:cNvSpPr txBox="1">
            <a:spLocks noGrp="1"/>
          </p:cNvSpPr>
          <p:nvPr>
            <p:ph type="subTitle" idx="5"/>
          </p:nvPr>
        </p:nvSpPr>
        <p:spPr>
          <a:xfrm>
            <a:off x="2326675" y="3174839"/>
            <a:ext cx="2104500" cy="486900"/>
          </a:xfrm>
          <a:prstGeom prst="rect">
            <a:avLst/>
          </a:prstGeom>
        </p:spPr>
        <p:txBody>
          <a:bodyPr spcFirstLastPara="1" wrap="square" lIns="91425" tIns="91425" rIns="91425" bIns="91425" anchor="b" anchorCtr="0">
            <a:noAutofit/>
          </a:bodyPr>
          <a:lstStyle>
            <a:lvl1pPr lvl="0" algn="just"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203" name="Google Shape;203;p18"/>
          <p:cNvSpPr txBox="1">
            <a:spLocks noGrp="1"/>
          </p:cNvSpPr>
          <p:nvPr>
            <p:ph type="subTitle" idx="6"/>
          </p:nvPr>
        </p:nvSpPr>
        <p:spPr>
          <a:xfrm>
            <a:off x="2326675" y="3499664"/>
            <a:ext cx="2104500" cy="67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204" name="Google Shape;204;p18"/>
          <p:cNvSpPr txBox="1">
            <a:spLocks noGrp="1"/>
          </p:cNvSpPr>
          <p:nvPr>
            <p:ph type="subTitle" idx="7"/>
          </p:nvPr>
        </p:nvSpPr>
        <p:spPr>
          <a:xfrm>
            <a:off x="5677775" y="3174839"/>
            <a:ext cx="2104500" cy="486900"/>
          </a:xfrm>
          <a:prstGeom prst="rect">
            <a:avLst/>
          </a:prstGeom>
        </p:spPr>
        <p:txBody>
          <a:bodyPr spcFirstLastPara="1" wrap="square" lIns="91425" tIns="91425" rIns="91425" bIns="91425" anchor="b" anchorCtr="0">
            <a:noAutofit/>
          </a:bodyPr>
          <a:lstStyle>
            <a:lvl1pPr lvl="0" algn="just"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205" name="Google Shape;205;p18"/>
          <p:cNvSpPr txBox="1">
            <a:spLocks noGrp="1"/>
          </p:cNvSpPr>
          <p:nvPr>
            <p:ph type="subTitle" idx="8"/>
          </p:nvPr>
        </p:nvSpPr>
        <p:spPr>
          <a:xfrm>
            <a:off x="5677775" y="3499664"/>
            <a:ext cx="2104500" cy="67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206" name="Google Shape;206;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4_1_1">
    <p:spTree>
      <p:nvGrpSpPr>
        <p:cNvPr id="1" name="Shape 207"/>
        <p:cNvGrpSpPr/>
        <p:nvPr/>
      </p:nvGrpSpPr>
      <p:grpSpPr>
        <a:xfrm>
          <a:off x="0" y="0"/>
          <a:ext cx="0" cy="0"/>
          <a:chOff x="0" y="0"/>
          <a:chExt cx="0" cy="0"/>
        </a:xfrm>
      </p:grpSpPr>
      <p:sp>
        <p:nvSpPr>
          <p:cNvPr id="208" name="Google Shape;208;p19"/>
          <p:cNvSpPr/>
          <p:nvPr/>
        </p:nvSpPr>
        <p:spPr>
          <a:xfrm>
            <a:off x="0" y="1914200"/>
            <a:ext cx="715548" cy="3229264"/>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9"/>
          <p:cNvSpPr/>
          <p:nvPr/>
        </p:nvSpPr>
        <p:spPr>
          <a:xfrm>
            <a:off x="5449179" y="4058200"/>
            <a:ext cx="918025" cy="914250"/>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9"/>
          <p:cNvSpPr/>
          <p:nvPr/>
        </p:nvSpPr>
        <p:spPr>
          <a:xfrm flipH="1">
            <a:off x="8428431" y="3937000"/>
            <a:ext cx="715697" cy="1216112"/>
          </a:xfrm>
          <a:custGeom>
            <a:avLst/>
            <a:gdLst/>
            <a:ahLst/>
            <a:cxnLst/>
            <a:rect l="l" t="t" r="r" b="b"/>
            <a:pathLst>
              <a:path w="23504" h="39938" fill="none" extrusionOk="0">
                <a:moveTo>
                  <a:pt x="1" y="1"/>
                </a:moveTo>
                <a:lnTo>
                  <a:pt x="1" y="1"/>
                </a:lnTo>
                <a:cubicBezTo>
                  <a:pt x="12924" y="1"/>
                  <a:pt x="23504" y="10580"/>
                  <a:pt x="23504" y="23513"/>
                </a:cubicBezTo>
                <a:lnTo>
                  <a:pt x="23504" y="39937"/>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9"/>
          <p:cNvSpPr/>
          <p:nvPr/>
        </p:nvSpPr>
        <p:spPr>
          <a:xfrm>
            <a:off x="8308275" y="4109047"/>
            <a:ext cx="409806" cy="40120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a:off x="8427400" y="0"/>
            <a:ext cx="717747" cy="3434033"/>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9"/>
          <p:cNvSpPr txBox="1">
            <a:spLocks noGrp="1"/>
          </p:cNvSpPr>
          <p:nvPr>
            <p:ph type="subTitle" idx="1"/>
          </p:nvPr>
        </p:nvSpPr>
        <p:spPr>
          <a:xfrm>
            <a:off x="1159250" y="1799261"/>
            <a:ext cx="2104500" cy="48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214" name="Google Shape;214;p19"/>
          <p:cNvSpPr txBox="1">
            <a:spLocks noGrp="1"/>
          </p:cNvSpPr>
          <p:nvPr>
            <p:ph type="subTitle" idx="2"/>
          </p:nvPr>
        </p:nvSpPr>
        <p:spPr>
          <a:xfrm>
            <a:off x="1159250" y="2141686"/>
            <a:ext cx="2104500" cy="67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215" name="Google Shape;215;p19"/>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6" name="Google Shape;216;p19"/>
          <p:cNvSpPr txBox="1">
            <a:spLocks noGrp="1"/>
          </p:cNvSpPr>
          <p:nvPr>
            <p:ph type="subTitle" idx="3"/>
          </p:nvPr>
        </p:nvSpPr>
        <p:spPr>
          <a:xfrm>
            <a:off x="3519750" y="1799261"/>
            <a:ext cx="2104500" cy="48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217" name="Google Shape;217;p19"/>
          <p:cNvSpPr txBox="1">
            <a:spLocks noGrp="1"/>
          </p:cNvSpPr>
          <p:nvPr>
            <p:ph type="subTitle" idx="4"/>
          </p:nvPr>
        </p:nvSpPr>
        <p:spPr>
          <a:xfrm>
            <a:off x="3519750" y="2141686"/>
            <a:ext cx="2104500" cy="67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218" name="Google Shape;218;p19"/>
          <p:cNvSpPr txBox="1">
            <a:spLocks noGrp="1"/>
          </p:cNvSpPr>
          <p:nvPr>
            <p:ph type="subTitle" idx="5"/>
          </p:nvPr>
        </p:nvSpPr>
        <p:spPr>
          <a:xfrm>
            <a:off x="1159250" y="3109661"/>
            <a:ext cx="2104500" cy="48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219" name="Google Shape;219;p19"/>
          <p:cNvSpPr txBox="1">
            <a:spLocks noGrp="1"/>
          </p:cNvSpPr>
          <p:nvPr>
            <p:ph type="subTitle" idx="6"/>
          </p:nvPr>
        </p:nvSpPr>
        <p:spPr>
          <a:xfrm>
            <a:off x="1159250" y="3434486"/>
            <a:ext cx="2104500" cy="67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220" name="Google Shape;220;p19"/>
          <p:cNvSpPr txBox="1">
            <a:spLocks noGrp="1"/>
          </p:cNvSpPr>
          <p:nvPr>
            <p:ph type="subTitle" idx="7"/>
          </p:nvPr>
        </p:nvSpPr>
        <p:spPr>
          <a:xfrm>
            <a:off x="3519750" y="3109661"/>
            <a:ext cx="2104500" cy="48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221" name="Google Shape;221;p19"/>
          <p:cNvSpPr txBox="1">
            <a:spLocks noGrp="1"/>
          </p:cNvSpPr>
          <p:nvPr>
            <p:ph type="subTitle" idx="8"/>
          </p:nvPr>
        </p:nvSpPr>
        <p:spPr>
          <a:xfrm>
            <a:off x="3519750" y="3434486"/>
            <a:ext cx="2104500" cy="67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222" name="Google Shape;222;p19"/>
          <p:cNvSpPr txBox="1">
            <a:spLocks noGrp="1"/>
          </p:cNvSpPr>
          <p:nvPr>
            <p:ph type="subTitle" idx="9"/>
          </p:nvPr>
        </p:nvSpPr>
        <p:spPr>
          <a:xfrm>
            <a:off x="5880250" y="1799261"/>
            <a:ext cx="2104500" cy="48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223" name="Google Shape;223;p19"/>
          <p:cNvSpPr txBox="1">
            <a:spLocks noGrp="1"/>
          </p:cNvSpPr>
          <p:nvPr>
            <p:ph type="subTitle" idx="13"/>
          </p:nvPr>
        </p:nvSpPr>
        <p:spPr>
          <a:xfrm>
            <a:off x="5880250" y="2141686"/>
            <a:ext cx="2104500" cy="67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224" name="Google Shape;224;p19"/>
          <p:cNvSpPr txBox="1">
            <a:spLocks noGrp="1"/>
          </p:cNvSpPr>
          <p:nvPr>
            <p:ph type="subTitle" idx="14"/>
          </p:nvPr>
        </p:nvSpPr>
        <p:spPr>
          <a:xfrm>
            <a:off x="5880250" y="3109661"/>
            <a:ext cx="2104500" cy="48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225" name="Google Shape;225;p19"/>
          <p:cNvSpPr txBox="1">
            <a:spLocks noGrp="1"/>
          </p:cNvSpPr>
          <p:nvPr>
            <p:ph type="subTitle" idx="15"/>
          </p:nvPr>
        </p:nvSpPr>
        <p:spPr>
          <a:xfrm>
            <a:off x="5880250" y="3434486"/>
            <a:ext cx="2104500" cy="67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grpSp>
        <p:nvGrpSpPr>
          <p:cNvPr id="226" name="Google Shape;226;p19"/>
          <p:cNvGrpSpPr/>
          <p:nvPr/>
        </p:nvGrpSpPr>
        <p:grpSpPr>
          <a:xfrm>
            <a:off x="-12852" y="4244158"/>
            <a:ext cx="1839978" cy="899341"/>
            <a:chOff x="-12852" y="4244158"/>
            <a:chExt cx="1839978" cy="899341"/>
          </a:xfrm>
        </p:grpSpPr>
        <p:sp>
          <p:nvSpPr>
            <p:cNvPr id="227" name="Google Shape;227;p19"/>
            <p:cNvSpPr/>
            <p:nvPr/>
          </p:nvSpPr>
          <p:spPr>
            <a:xfrm rot="5400000" flipH="1">
              <a:off x="1345784" y="4335833"/>
              <a:ext cx="366696" cy="358997"/>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9"/>
            <p:cNvSpPr/>
            <p:nvPr/>
          </p:nvSpPr>
          <p:spPr>
            <a:xfrm rot="-5400000" flipH="1">
              <a:off x="464289" y="3780662"/>
              <a:ext cx="898546" cy="1827127"/>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9" name="Google Shape;229;p19"/>
            <p:cNvCxnSpPr/>
            <p:nvPr/>
          </p:nvCxnSpPr>
          <p:spPr>
            <a:xfrm rot="10800000">
              <a:off x="-12852" y="4244158"/>
              <a:ext cx="731100" cy="0"/>
            </a:xfrm>
            <a:prstGeom prst="straightConnector1">
              <a:avLst/>
            </a:prstGeom>
            <a:noFill/>
            <a:ln w="19050" cap="flat" cmpd="sng">
              <a:solidFill>
                <a:schemeClr val="lt1"/>
              </a:solidFill>
              <a:prstDash val="solid"/>
              <a:round/>
              <a:headEnd type="none" w="med" len="med"/>
              <a:tailEnd type="none" w="med" len="med"/>
            </a:ln>
          </p:spPr>
        </p:cxnSp>
      </p:grpSp>
      <p:sp>
        <p:nvSpPr>
          <p:cNvPr id="230" name="Google Shape;230;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231"/>
        <p:cNvGrpSpPr/>
        <p:nvPr/>
      </p:nvGrpSpPr>
      <p:grpSpPr>
        <a:xfrm>
          <a:off x="0" y="0"/>
          <a:ext cx="0" cy="0"/>
          <a:chOff x="0" y="0"/>
          <a:chExt cx="0" cy="0"/>
        </a:xfrm>
      </p:grpSpPr>
      <p:sp>
        <p:nvSpPr>
          <p:cNvPr id="232" name="Google Shape;232;p20"/>
          <p:cNvSpPr/>
          <p:nvPr/>
        </p:nvSpPr>
        <p:spPr>
          <a:xfrm>
            <a:off x="0" y="2252000"/>
            <a:ext cx="1027776" cy="2891672"/>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0"/>
          <p:cNvSpPr/>
          <p:nvPr/>
        </p:nvSpPr>
        <p:spPr>
          <a:xfrm flipH="1">
            <a:off x="8428431" y="3937000"/>
            <a:ext cx="715697" cy="1216112"/>
          </a:xfrm>
          <a:custGeom>
            <a:avLst/>
            <a:gdLst/>
            <a:ahLst/>
            <a:cxnLst/>
            <a:rect l="l" t="t" r="r" b="b"/>
            <a:pathLst>
              <a:path w="23504" h="39938" fill="none" extrusionOk="0">
                <a:moveTo>
                  <a:pt x="1" y="1"/>
                </a:moveTo>
                <a:lnTo>
                  <a:pt x="1" y="1"/>
                </a:lnTo>
                <a:cubicBezTo>
                  <a:pt x="12924" y="1"/>
                  <a:pt x="23504" y="10580"/>
                  <a:pt x="23504" y="23513"/>
                </a:cubicBezTo>
                <a:lnTo>
                  <a:pt x="23504" y="39937"/>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0"/>
          <p:cNvSpPr/>
          <p:nvPr/>
        </p:nvSpPr>
        <p:spPr>
          <a:xfrm>
            <a:off x="8308275" y="4109047"/>
            <a:ext cx="409806" cy="40120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0"/>
          <p:cNvSpPr/>
          <p:nvPr/>
        </p:nvSpPr>
        <p:spPr>
          <a:xfrm>
            <a:off x="8427400" y="0"/>
            <a:ext cx="717747" cy="3434033"/>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0"/>
          <p:cNvSpPr/>
          <p:nvPr/>
        </p:nvSpPr>
        <p:spPr>
          <a:xfrm rot="5400000" flipH="1">
            <a:off x="1875022" y="4246108"/>
            <a:ext cx="366696" cy="358997"/>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0"/>
          <p:cNvSpPr/>
          <p:nvPr/>
        </p:nvSpPr>
        <p:spPr>
          <a:xfrm rot="-5400000" flipH="1">
            <a:off x="595671" y="3394952"/>
            <a:ext cx="1152879" cy="2344236"/>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 name="Google Shape;238;p20"/>
          <p:cNvCxnSpPr/>
          <p:nvPr/>
        </p:nvCxnSpPr>
        <p:spPr>
          <a:xfrm rot="10800000">
            <a:off x="-3137" y="3990625"/>
            <a:ext cx="1031400" cy="0"/>
          </a:xfrm>
          <a:prstGeom prst="straightConnector1">
            <a:avLst/>
          </a:prstGeom>
          <a:noFill/>
          <a:ln w="19050" cap="flat" cmpd="sng">
            <a:solidFill>
              <a:schemeClr val="accent1"/>
            </a:solidFill>
            <a:prstDash val="solid"/>
            <a:round/>
            <a:headEnd type="none" w="med" len="med"/>
            <a:tailEnd type="none" w="med" len="med"/>
          </a:ln>
        </p:spPr>
      </p:cxnSp>
      <p:sp>
        <p:nvSpPr>
          <p:cNvPr id="239" name="Google Shape;239;p20"/>
          <p:cNvSpPr txBox="1">
            <a:spLocks noGrp="1"/>
          </p:cNvSpPr>
          <p:nvPr>
            <p:ph type="title" hasCustomPrompt="1"/>
          </p:nvPr>
        </p:nvSpPr>
        <p:spPr>
          <a:xfrm>
            <a:off x="2621114" y="596300"/>
            <a:ext cx="4448700" cy="907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4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0" name="Google Shape;240;p20"/>
          <p:cNvSpPr txBox="1">
            <a:spLocks noGrp="1"/>
          </p:cNvSpPr>
          <p:nvPr>
            <p:ph type="subTitle" idx="1"/>
          </p:nvPr>
        </p:nvSpPr>
        <p:spPr>
          <a:xfrm>
            <a:off x="2621114" y="1345402"/>
            <a:ext cx="4448700" cy="376500"/>
          </a:xfrm>
          <a:prstGeom prst="rect">
            <a:avLst/>
          </a:prstGeom>
        </p:spPr>
        <p:txBody>
          <a:bodyPr spcFirstLastPara="1" wrap="square" lIns="91425" tIns="91425" rIns="91425" bIns="91425" anchor="t" anchorCtr="0">
            <a:noAutofit/>
          </a:bodyPr>
          <a:lstStyle>
            <a:lvl1pPr lvl="0" rtl="0">
              <a:spcBef>
                <a:spcPts val="0"/>
              </a:spcBef>
              <a:spcAft>
                <a:spcPts val="0"/>
              </a:spcAft>
              <a:buSzPts val="1500"/>
              <a:buNone/>
              <a:defRPr sz="19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241" name="Google Shape;241;p20"/>
          <p:cNvSpPr txBox="1">
            <a:spLocks noGrp="1"/>
          </p:cNvSpPr>
          <p:nvPr>
            <p:ph type="title" idx="2" hasCustomPrompt="1"/>
          </p:nvPr>
        </p:nvSpPr>
        <p:spPr>
          <a:xfrm>
            <a:off x="2621114" y="2008949"/>
            <a:ext cx="4448700" cy="907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4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2" name="Google Shape;242;p20"/>
          <p:cNvSpPr txBox="1">
            <a:spLocks noGrp="1"/>
          </p:cNvSpPr>
          <p:nvPr>
            <p:ph type="subTitle" idx="3"/>
          </p:nvPr>
        </p:nvSpPr>
        <p:spPr>
          <a:xfrm>
            <a:off x="2621114" y="2758051"/>
            <a:ext cx="4448700" cy="376500"/>
          </a:xfrm>
          <a:prstGeom prst="rect">
            <a:avLst/>
          </a:prstGeom>
        </p:spPr>
        <p:txBody>
          <a:bodyPr spcFirstLastPara="1" wrap="square" lIns="91425" tIns="91425" rIns="91425" bIns="91425" anchor="t" anchorCtr="0">
            <a:noAutofit/>
          </a:bodyPr>
          <a:lstStyle>
            <a:lvl1pPr lvl="0" rtl="0">
              <a:spcBef>
                <a:spcPts val="0"/>
              </a:spcBef>
              <a:spcAft>
                <a:spcPts val="0"/>
              </a:spcAft>
              <a:buSzPts val="1500"/>
              <a:buNone/>
              <a:defRPr sz="19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243" name="Google Shape;243;p20"/>
          <p:cNvSpPr txBox="1">
            <a:spLocks noGrp="1"/>
          </p:cNvSpPr>
          <p:nvPr>
            <p:ph type="title" idx="4" hasCustomPrompt="1"/>
          </p:nvPr>
        </p:nvSpPr>
        <p:spPr>
          <a:xfrm>
            <a:off x="2621114" y="3421598"/>
            <a:ext cx="4448700" cy="907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4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4" name="Google Shape;244;p20"/>
          <p:cNvSpPr txBox="1">
            <a:spLocks noGrp="1"/>
          </p:cNvSpPr>
          <p:nvPr>
            <p:ph type="subTitle" idx="5"/>
          </p:nvPr>
        </p:nvSpPr>
        <p:spPr>
          <a:xfrm>
            <a:off x="2621114" y="4170700"/>
            <a:ext cx="4448700" cy="376500"/>
          </a:xfrm>
          <a:prstGeom prst="rect">
            <a:avLst/>
          </a:prstGeom>
        </p:spPr>
        <p:txBody>
          <a:bodyPr spcFirstLastPara="1" wrap="square" lIns="91425" tIns="91425" rIns="91425" bIns="91425" anchor="t" anchorCtr="0">
            <a:noAutofit/>
          </a:bodyPr>
          <a:lstStyle>
            <a:lvl1pPr lvl="0" rtl="0">
              <a:spcBef>
                <a:spcPts val="0"/>
              </a:spcBef>
              <a:spcAft>
                <a:spcPts val="0"/>
              </a:spcAft>
              <a:buSzPts val="1500"/>
              <a:buNone/>
              <a:defRPr sz="19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245" name="Google Shape;245;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
          <p:cNvSpPr/>
          <p:nvPr/>
        </p:nvSpPr>
        <p:spPr>
          <a:xfrm>
            <a:off x="-2350" y="1671100"/>
            <a:ext cx="717747" cy="3472497"/>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txBox="1">
            <a:spLocks noGrp="1"/>
          </p:cNvSpPr>
          <p:nvPr>
            <p:ph type="title"/>
          </p:nvPr>
        </p:nvSpPr>
        <p:spPr>
          <a:xfrm>
            <a:off x="1305536" y="3003125"/>
            <a:ext cx="5022600" cy="7371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100" b="1">
                <a:latin typeface="Lexend"/>
                <a:ea typeface="Lexend"/>
                <a:cs typeface="Lexend"/>
                <a:sym typeface="Lexen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1520110" y="1320378"/>
            <a:ext cx="1813500" cy="107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7700" b="1">
                <a:solidFill>
                  <a:schemeClr val="dk2"/>
                </a:solidFill>
                <a:latin typeface="Lexend"/>
                <a:ea typeface="Lexend"/>
                <a:cs typeface="Lexend"/>
                <a:sym typeface="Lexend"/>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 name="Google Shape;27;p3"/>
          <p:cNvSpPr txBox="1">
            <a:spLocks noGrp="1"/>
          </p:cNvSpPr>
          <p:nvPr>
            <p:ph type="subTitle" idx="1"/>
          </p:nvPr>
        </p:nvSpPr>
        <p:spPr>
          <a:xfrm>
            <a:off x="1305345" y="3805775"/>
            <a:ext cx="5022600" cy="35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9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28" name="Google Shape;28;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1">
  <p:cSld name="CUSTOM_6_1">
    <p:spTree>
      <p:nvGrpSpPr>
        <p:cNvPr id="1" name="Shape 246"/>
        <p:cNvGrpSpPr/>
        <p:nvPr/>
      </p:nvGrpSpPr>
      <p:grpSpPr>
        <a:xfrm>
          <a:off x="0" y="0"/>
          <a:ext cx="0" cy="0"/>
          <a:chOff x="0" y="0"/>
          <a:chExt cx="0" cy="0"/>
        </a:xfrm>
      </p:grpSpPr>
      <p:sp>
        <p:nvSpPr>
          <p:cNvPr id="247" name="Google Shape;247;p21"/>
          <p:cNvSpPr txBox="1">
            <a:spLocks noGrp="1"/>
          </p:cNvSpPr>
          <p:nvPr>
            <p:ph type="title" hasCustomPrompt="1"/>
          </p:nvPr>
        </p:nvSpPr>
        <p:spPr>
          <a:xfrm>
            <a:off x="1020350" y="1773976"/>
            <a:ext cx="2115000" cy="57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8" name="Google Shape;248;p21"/>
          <p:cNvSpPr txBox="1">
            <a:spLocks noGrp="1"/>
          </p:cNvSpPr>
          <p:nvPr>
            <p:ph type="subTitle" idx="1"/>
          </p:nvPr>
        </p:nvSpPr>
        <p:spPr>
          <a:xfrm>
            <a:off x="1020350" y="2789918"/>
            <a:ext cx="2115000" cy="51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249" name="Google Shape;249;p21"/>
          <p:cNvSpPr txBox="1">
            <a:spLocks noGrp="1"/>
          </p:cNvSpPr>
          <p:nvPr>
            <p:ph type="subTitle" idx="2"/>
          </p:nvPr>
        </p:nvSpPr>
        <p:spPr>
          <a:xfrm>
            <a:off x="1020350" y="3174831"/>
            <a:ext cx="2115000" cy="823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5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250" name="Google Shape;250;p21"/>
          <p:cNvSpPr txBox="1">
            <a:spLocks noGrp="1"/>
          </p:cNvSpPr>
          <p:nvPr>
            <p:ph type="title" idx="3" hasCustomPrompt="1"/>
          </p:nvPr>
        </p:nvSpPr>
        <p:spPr>
          <a:xfrm>
            <a:off x="3514500" y="1773976"/>
            <a:ext cx="2115000" cy="57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51" name="Google Shape;251;p21"/>
          <p:cNvSpPr txBox="1">
            <a:spLocks noGrp="1"/>
          </p:cNvSpPr>
          <p:nvPr>
            <p:ph type="subTitle" idx="4"/>
          </p:nvPr>
        </p:nvSpPr>
        <p:spPr>
          <a:xfrm>
            <a:off x="3514500" y="2789918"/>
            <a:ext cx="2115000" cy="51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252" name="Google Shape;252;p21"/>
          <p:cNvSpPr txBox="1">
            <a:spLocks noGrp="1"/>
          </p:cNvSpPr>
          <p:nvPr>
            <p:ph type="subTitle" idx="5"/>
          </p:nvPr>
        </p:nvSpPr>
        <p:spPr>
          <a:xfrm>
            <a:off x="3514500" y="3174831"/>
            <a:ext cx="2115000" cy="823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5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253" name="Google Shape;253;p21"/>
          <p:cNvSpPr txBox="1">
            <a:spLocks noGrp="1"/>
          </p:cNvSpPr>
          <p:nvPr>
            <p:ph type="title" idx="6" hasCustomPrompt="1"/>
          </p:nvPr>
        </p:nvSpPr>
        <p:spPr>
          <a:xfrm>
            <a:off x="6008650" y="1773976"/>
            <a:ext cx="2115000" cy="57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54" name="Google Shape;254;p21"/>
          <p:cNvSpPr txBox="1">
            <a:spLocks noGrp="1"/>
          </p:cNvSpPr>
          <p:nvPr>
            <p:ph type="subTitle" idx="7"/>
          </p:nvPr>
        </p:nvSpPr>
        <p:spPr>
          <a:xfrm>
            <a:off x="6008650" y="2789918"/>
            <a:ext cx="2115000" cy="51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255" name="Google Shape;255;p21"/>
          <p:cNvSpPr txBox="1">
            <a:spLocks noGrp="1"/>
          </p:cNvSpPr>
          <p:nvPr>
            <p:ph type="subTitle" idx="8"/>
          </p:nvPr>
        </p:nvSpPr>
        <p:spPr>
          <a:xfrm>
            <a:off x="6008650" y="3174831"/>
            <a:ext cx="2115000" cy="823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5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256" name="Google Shape;256;p21"/>
          <p:cNvSpPr txBox="1">
            <a:spLocks noGrp="1"/>
          </p:cNvSpPr>
          <p:nvPr>
            <p:ph type="title" idx="9"/>
          </p:nvPr>
        </p:nvSpPr>
        <p:spPr>
          <a:xfrm>
            <a:off x="715550" y="538250"/>
            <a:ext cx="7713000" cy="614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7" name="Google Shape;257;p21"/>
          <p:cNvSpPr/>
          <p:nvPr/>
        </p:nvSpPr>
        <p:spPr>
          <a:xfrm>
            <a:off x="4571995" y="4605250"/>
            <a:ext cx="4572222" cy="538487"/>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rot="5400000" flipH="1">
            <a:off x="269050" y="3834475"/>
            <a:ext cx="997333" cy="1694869"/>
          </a:xfrm>
          <a:custGeom>
            <a:avLst/>
            <a:gdLst/>
            <a:ahLst/>
            <a:cxnLst/>
            <a:rect l="l" t="t" r="r" b="b"/>
            <a:pathLst>
              <a:path w="23504" h="39938" fill="none" extrusionOk="0">
                <a:moveTo>
                  <a:pt x="1" y="1"/>
                </a:moveTo>
                <a:lnTo>
                  <a:pt x="1" y="1"/>
                </a:lnTo>
                <a:cubicBezTo>
                  <a:pt x="12924" y="1"/>
                  <a:pt x="23504" y="10580"/>
                  <a:pt x="23504" y="23513"/>
                </a:cubicBezTo>
                <a:lnTo>
                  <a:pt x="23504" y="39937"/>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1"/>
          <p:cNvSpPr/>
          <p:nvPr/>
        </p:nvSpPr>
        <p:spPr>
          <a:xfrm rot="5400000">
            <a:off x="1209658" y="4371501"/>
            <a:ext cx="409806" cy="40120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1"/>
          <p:cNvSpPr/>
          <p:nvPr/>
        </p:nvSpPr>
        <p:spPr>
          <a:xfrm rot="10800000" flipH="1">
            <a:off x="-2350" y="220"/>
            <a:ext cx="706125" cy="2586455"/>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1">
  <p:cSld name="CUSTOM_11">
    <p:spTree>
      <p:nvGrpSpPr>
        <p:cNvPr id="1" name="Shape 262"/>
        <p:cNvGrpSpPr/>
        <p:nvPr/>
      </p:nvGrpSpPr>
      <p:grpSpPr>
        <a:xfrm>
          <a:off x="0" y="0"/>
          <a:ext cx="0" cy="0"/>
          <a:chOff x="0" y="0"/>
          <a:chExt cx="0" cy="0"/>
        </a:xfrm>
      </p:grpSpPr>
      <p:sp>
        <p:nvSpPr>
          <p:cNvPr id="263" name="Google Shape;263;p22"/>
          <p:cNvSpPr/>
          <p:nvPr/>
        </p:nvSpPr>
        <p:spPr>
          <a:xfrm flipH="1">
            <a:off x="8426253" y="1950325"/>
            <a:ext cx="717747" cy="3193291"/>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rot="-5400000">
            <a:off x="2139456" y="-2139473"/>
            <a:ext cx="1861117" cy="6140029"/>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rot="-5400000">
            <a:off x="553561" y="-553550"/>
            <a:ext cx="1582564" cy="2689685"/>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accent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2"/>
          <p:cNvSpPr/>
          <p:nvPr/>
        </p:nvSpPr>
        <p:spPr>
          <a:xfrm rot="-5400000">
            <a:off x="1872871" y="875913"/>
            <a:ext cx="616305" cy="603364"/>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2"/>
          <p:cNvSpPr txBox="1">
            <a:spLocks noGrp="1"/>
          </p:cNvSpPr>
          <p:nvPr>
            <p:ph type="title"/>
          </p:nvPr>
        </p:nvSpPr>
        <p:spPr>
          <a:xfrm>
            <a:off x="3278369" y="2808063"/>
            <a:ext cx="5022600" cy="7371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100" b="1">
                <a:latin typeface="Lexend"/>
                <a:ea typeface="Lexend"/>
                <a:cs typeface="Lexend"/>
                <a:sym typeface="Lexen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8" name="Google Shape;268;p22"/>
          <p:cNvSpPr txBox="1">
            <a:spLocks noGrp="1"/>
          </p:cNvSpPr>
          <p:nvPr>
            <p:ph type="title" idx="2" hasCustomPrompt="1"/>
          </p:nvPr>
        </p:nvSpPr>
        <p:spPr>
          <a:xfrm>
            <a:off x="1073818" y="2871891"/>
            <a:ext cx="1813500" cy="107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7700" b="1">
                <a:solidFill>
                  <a:schemeClr val="dk2"/>
                </a:solidFill>
                <a:latin typeface="Lexend"/>
                <a:ea typeface="Lexend"/>
                <a:cs typeface="Lexend"/>
                <a:sym typeface="Lexend"/>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69" name="Google Shape;269;p22"/>
          <p:cNvSpPr txBox="1">
            <a:spLocks noGrp="1"/>
          </p:cNvSpPr>
          <p:nvPr>
            <p:ph type="subTitle" idx="1"/>
          </p:nvPr>
        </p:nvSpPr>
        <p:spPr>
          <a:xfrm>
            <a:off x="3278178" y="3610713"/>
            <a:ext cx="5022600" cy="35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9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270" name="Google Shape;270;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2">
  <p:cSld name="CUSTOM_11_1">
    <p:spTree>
      <p:nvGrpSpPr>
        <p:cNvPr id="1" name="Shape 271"/>
        <p:cNvGrpSpPr/>
        <p:nvPr/>
      </p:nvGrpSpPr>
      <p:grpSpPr>
        <a:xfrm>
          <a:off x="0" y="0"/>
          <a:ext cx="0" cy="0"/>
          <a:chOff x="0" y="0"/>
          <a:chExt cx="0" cy="0"/>
        </a:xfrm>
      </p:grpSpPr>
      <p:sp>
        <p:nvSpPr>
          <p:cNvPr id="272" name="Google Shape;272;p23"/>
          <p:cNvSpPr/>
          <p:nvPr/>
        </p:nvSpPr>
        <p:spPr>
          <a:xfrm flipH="1">
            <a:off x="8426353" y="101"/>
            <a:ext cx="717747" cy="2567638"/>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3"/>
          <p:cNvSpPr/>
          <p:nvPr/>
        </p:nvSpPr>
        <p:spPr>
          <a:xfrm flipH="1">
            <a:off x="8242841" y="2919747"/>
            <a:ext cx="366696" cy="358997"/>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3"/>
          <p:cNvSpPr/>
          <p:nvPr/>
        </p:nvSpPr>
        <p:spPr>
          <a:xfrm rot="10800000" flipH="1">
            <a:off x="7991213" y="2799264"/>
            <a:ext cx="1152879" cy="2344236"/>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txBox="1">
            <a:spLocks noGrp="1"/>
          </p:cNvSpPr>
          <p:nvPr>
            <p:ph type="title"/>
          </p:nvPr>
        </p:nvSpPr>
        <p:spPr>
          <a:xfrm flipH="1">
            <a:off x="2720272" y="3179875"/>
            <a:ext cx="5022600" cy="737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5100" b="1">
                <a:latin typeface="Lexend"/>
                <a:ea typeface="Lexend"/>
                <a:cs typeface="Lexend"/>
                <a:sym typeface="Lexen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6" name="Google Shape;276;p23"/>
          <p:cNvSpPr txBox="1">
            <a:spLocks noGrp="1"/>
          </p:cNvSpPr>
          <p:nvPr>
            <p:ph type="title" idx="2" hasCustomPrompt="1"/>
          </p:nvPr>
        </p:nvSpPr>
        <p:spPr>
          <a:xfrm flipH="1">
            <a:off x="5714798" y="1497128"/>
            <a:ext cx="1813500" cy="107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7700" b="1">
                <a:solidFill>
                  <a:schemeClr val="dk2"/>
                </a:solidFill>
                <a:latin typeface="Lexend"/>
                <a:ea typeface="Lexend"/>
                <a:cs typeface="Lexend"/>
                <a:sym typeface="Lexend"/>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7" name="Google Shape;277;p23"/>
          <p:cNvSpPr txBox="1">
            <a:spLocks noGrp="1"/>
          </p:cNvSpPr>
          <p:nvPr>
            <p:ph type="subTitle" idx="1"/>
          </p:nvPr>
        </p:nvSpPr>
        <p:spPr>
          <a:xfrm flipH="1">
            <a:off x="2720463" y="3982525"/>
            <a:ext cx="5022600" cy="354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500"/>
              <a:buNone/>
              <a:defRPr sz="19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278" name="Google Shape;278;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279"/>
        <p:cNvGrpSpPr/>
        <p:nvPr/>
      </p:nvGrpSpPr>
      <p:grpSpPr>
        <a:xfrm>
          <a:off x="0" y="0"/>
          <a:ext cx="0" cy="0"/>
          <a:chOff x="0" y="0"/>
          <a:chExt cx="0" cy="0"/>
        </a:xfrm>
      </p:grpSpPr>
      <p:sp>
        <p:nvSpPr>
          <p:cNvPr id="280" name="Google Shape;280;p24"/>
          <p:cNvSpPr/>
          <p:nvPr/>
        </p:nvSpPr>
        <p:spPr>
          <a:xfrm>
            <a:off x="0" y="2659650"/>
            <a:ext cx="3442045" cy="2483794"/>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4"/>
          <p:cNvSpPr/>
          <p:nvPr/>
        </p:nvSpPr>
        <p:spPr>
          <a:xfrm flipH="1">
            <a:off x="8428431" y="3937000"/>
            <a:ext cx="715697" cy="1216112"/>
          </a:xfrm>
          <a:custGeom>
            <a:avLst/>
            <a:gdLst/>
            <a:ahLst/>
            <a:cxnLst/>
            <a:rect l="l" t="t" r="r" b="b"/>
            <a:pathLst>
              <a:path w="23504" h="39938" fill="none" extrusionOk="0">
                <a:moveTo>
                  <a:pt x="1" y="1"/>
                </a:moveTo>
                <a:lnTo>
                  <a:pt x="1" y="1"/>
                </a:lnTo>
                <a:cubicBezTo>
                  <a:pt x="12924" y="1"/>
                  <a:pt x="23504" y="10580"/>
                  <a:pt x="23504" y="23513"/>
                </a:cubicBezTo>
                <a:lnTo>
                  <a:pt x="23504" y="39937"/>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4"/>
          <p:cNvSpPr/>
          <p:nvPr/>
        </p:nvSpPr>
        <p:spPr>
          <a:xfrm>
            <a:off x="8308275" y="4109047"/>
            <a:ext cx="409806" cy="40120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4"/>
          <p:cNvSpPr/>
          <p:nvPr/>
        </p:nvSpPr>
        <p:spPr>
          <a:xfrm>
            <a:off x="8427400" y="0"/>
            <a:ext cx="717747" cy="3434033"/>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4"/>
          <p:cNvSpPr txBox="1">
            <a:spLocks noGrp="1"/>
          </p:cNvSpPr>
          <p:nvPr>
            <p:ph type="title"/>
          </p:nvPr>
        </p:nvSpPr>
        <p:spPr>
          <a:xfrm>
            <a:off x="3497771" y="1401350"/>
            <a:ext cx="4803600" cy="1365900"/>
          </a:xfrm>
          <a:prstGeom prst="rect">
            <a:avLst/>
          </a:prstGeom>
        </p:spPr>
        <p:txBody>
          <a:bodyPr spcFirstLastPara="1" wrap="square" lIns="91425" tIns="91425" rIns="91425" bIns="91425" anchor="t" anchorCtr="0">
            <a:noAutofit/>
          </a:bodyPr>
          <a:lstStyle>
            <a:lvl1pPr lvl="0" algn="r">
              <a:spcBef>
                <a:spcPts val="0"/>
              </a:spcBef>
              <a:spcAft>
                <a:spcPts val="0"/>
              </a:spcAft>
              <a:buSzPts val="3500"/>
              <a:buNone/>
              <a:defRPr sz="9600" b="1">
                <a:latin typeface="Lexend"/>
                <a:ea typeface="Lexend"/>
                <a:cs typeface="Lexend"/>
                <a:sym typeface="Lexend"/>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85" name="Google Shape;285;p24"/>
          <p:cNvSpPr txBox="1">
            <a:spLocks noGrp="1"/>
          </p:cNvSpPr>
          <p:nvPr>
            <p:ph type="subTitle" idx="1"/>
          </p:nvPr>
        </p:nvSpPr>
        <p:spPr>
          <a:xfrm>
            <a:off x="3497627" y="2805117"/>
            <a:ext cx="4803600" cy="939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500"/>
              <a:buNone/>
              <a:defRPr sz="19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286" name="Google Shape;286;p24"/>
          <p:cNvSpPr>
            <a:spLocks noGrp="1"/>
          </p:cNvSpPr>
          <p:nvPr>
            <p:ph type="pic" idx="2"/>
          </p:nvPr>
        </p:nvSpPr>
        <p:spPr>
          <a:xfrm>
            <a:off x="948575" y="939114"/>
            <a:ext cx="2067600" cy="3342300"/>
          </a:xfrm>
          <a:prstGeom prst="roundRect">
            <a:avLst>
              <a:gd name="adj" fmla="val 50000"/>
            </a:avLst>
          </a:prstGeom>
          <a:noFill/>
          <a:ln>
            <a:noFill/>
          </a:ln>
        </p:spPr>
      </p:sp>
      <p:sp>
        <p:nvSpPr>
          <p:cNvPr id="287" name="Google Shape;287;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1">
  <p:cSld name="CUSTOM_5">
    <p:spTree>
      <p:nvGrpSpPr>
        <p:cNvPr id="1" name="Shape 288"/>
        <p:cNvGrpSpPr/>
        <p:nvPr/>
      </p:nvGrpSpPr>
      <p:grpSpPr>
        <a:xfrm>
          <a:off x="0" y="0"/>
          <a:ext cx="0" cy="0"/>
          <a:chOff x="0" y="0"/>
          <a:chExt cx="0" cy="0"/>
        </a:xfrm>
      </p:grpSpPr>
      <p:sp>
        <p:nvSpPr>
          <p:cNvPr id="289" name="Google Shape;289;p25"/>
          <p:cNvSpPr/>
          <p:nvPr/>
        </p:nvSpPr>
        <p:spPr>
          <a:xfrm>
            <a:off x="4572000" y="2659700"/>
            <a:ext cx="4571907" cy="2483794"/>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5"/>
          <p:cNvSpPr/>
          <p:nvPr/>
        </p:nvSpPr>
        <p:spPr>
          <a:xfrm rot="5400000">
            <a:off x="1448688" y="-1448490"/>
            <a:ext cx="717747" cy="3614728"/>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5"/>
          <p:cNvSpPr txBox="1">
            <a:spLocks noGrp="1"/>
          </p:cNvSpPr>
          <p:nvPr>
            <p:ph type="title"/>
          </p:nvPr>
        </p:nvSpPr>
        <p:spPr>
          <a:xfrm>
            <a:off x="1020633" y="1119807"/>
            <a:ext cx="2993400" cy="21915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atin typeface="Abhaya Libre Medium"/>
                <a:ea typeface="Abhaya Libre Medium"/>
                <a:cs typeface="Abhaya Libre Medium"/>
                <a:sym typeface="Abhaya Libre Medium"/>
              </a:defRPr>
            </a:lvl2pPr>
            <a:lvl3pPr lvl="2">
              <a:spcBef>
                <a:spcPts val="0"/>
              </a:spcBef>
              <a:spcAft>
                <a:spcPts val="0"/>
              </a:spcAft>
              <a:buSzPts val="3500"/>
              <a:buNone/>
              <a:defRPr>
                <a:latin typeface="Abhaya Libre Medium"/>
                <a:ea typeface="Abhaya Libre Medium"/>
                <a:cs typeface="Abhaya Libre Medium"/>
                <a:sym typeface="Abhaya Libre Medium"/>
              </a:defRPr>
            </a:lvl3pPr>
            <a:lvl4pPr lvl="3">
              <a:spcBef>
                <a:spcPts val="0"/>
              </a:spcBef>
              <a:spcAft>
                <a:spcPts val="0"/>
              </a:spcAft>
              <a:buSzPts val="3500"/>
              <a:buNone/>
              <a:defRPr>
                <a:latin typeface="Abhaya Libre Medium"/>
                <a:ea typeface="Abhaya Libre Medium"/>
                <a:cs typeface="Abhaya Libre Medium"/>
                <a:sym typeface="Abhaya Libre Medium"/>
              </a:defRPr>
            </a:lvl4pPr>
            <a:lvl5pPr lvl="4">
              <a:spcBef>
                <a:spcPts val="0"/>
              </a:spcBef>
              <a:spcAft>
                <a:spcPts val="0"/>
              </a:spcAft>
              <a:buSzPts val="3500"/>
              <a:buNone/>
              <a:defRPr>
                <a:latin typeface="Abhaya Libre Medium"/>
                <a:ea typeface="Abhaya Libre Medium"/>
                <a:cs typeface="Abhaya Libre Medium"/>
                <a:sym typeface="Abhaya Libre Medium"/>
              </a:defRPr>
            </a:lvl5pPr>
            <a:lvl6pPr lvl="5">
              <a:spcBef>
                <a:spcPts val="0"/>
              </a:spcBef>
              <a:spcAft>
                <a:spcPts val="0"/>
              </a:spcAft>
              <a:buSzPts val="3500"/>
              <a:buNone/>
              <a:defRPr>
                <a:latin typeface="Abhaya Libre Medium"/>
                <a:ea typeface="Abhaya Libre Medium"/>
                <a:cs typeface="Abhaya Libre Medium"/>
                <a:sym typeface="Abhaya Libre Medium"/>
              </a:defRPr>
            </a:lvl6pPr>
            <a:lvl7pPr lvl="6">
              <a:spcBef>
                <a:spcPts val="0"/>
              </a:spcBef>
              <a:spcAft>
                <a:spcPts val="0"/>
              </a:spcAft>
              <a:buSzPts val="3500"/>
              <a:buNone/>
              <a:defRPr>
                <a:latin typeface="Abhaya Libre Medium"/>
                <a:ea typeface="Abhaya Libre Medium"/>
                <a:cs typeface="Abhaya Libre Medium"/>
                <a:sym typeface="Abhaya Libre Medium"/>
              </a:defRPr>
            </a:lvl7pPr>
            <a:lvl8pPr lvl="7">
              <a:spcBef>
                <a:spcPts val="0"/>
              </a:spcBef>
              <a:spcAft>
                <a:spcPts val="0"/>
              </a:spcAft>
              <a:buSzPts val="3500"/>
              <a:buNone/>
              <a:defRPr>
                <a:latin typeface="Abhaya Libre Medium"/>
                <a:ea typeface="Abhaya Libre Medium"/>
                <a:cs typeface="Abhaya Libre Medium"/>
                <a:sym typeface="Abhaya Libre Medium"/>
              </a:defRPr>
            </a:lvl8pPr>
            <a:lvl9pPr lvl="8">
              <a:spcBef>
                <a:spcPts val="0"/>
              </a:spcBef>
              <a:spcAft>
                <a:spcPts val="0"/>
              </a:spcAft>
              <a:buSzPts val="3500"/>
              <a:buNone/>
              <a:defRPr>
                <a:latin typeface="Abhaya Libre Medium"/>
                <a:ea typeface="Abhaya Libre Medium"/>
                <a:cs typeface="Abhaya Libre Medium"/>
                <a:sym typeface="Abhaya Libre Medium"/>
              </a:defRPr>
            </a:lvl9pPr>
          </a:lstStyle>
          <a:p>
            <a:endParaRPr/>
          </a:p>
        </p:txBody>
      </p:sp>
      <p:sp>
        <p:nvSpPr>
          <p:cNvPr id="292" name="Google Shape;292;p25"/>
          <p:cNvSpPr txBox="1">
            <a:spLocks noGrp="1"/>
          </p:cNvSpPr>
          <p:nvPr>
            <p:ph type="subTitle" idx="1"/>
          </p:nvPr>
        </p:nvSpPr>
        <p:spPr>
          <a:xfrm>
            <a:off x="1020633" y="3390847"/>
            <a:ext cx="2993400" cy="9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293" name="Google Shape;293;p25"/>
          <p:cNvSpPr>
            <a:spLocks noGrp="1"/>
          </p:cNvSpPr>
          <p:nvPr>
            <p:ph type="pic" idx="2"/>
          </p:nvPr>
        </p:nvSpPr>
        <p:spPr>
          <a:xfrm>
            <a:off x="5523238" y="725375"/>
            <a:ext cx="2492400" cy="3693000"/>
          </a:xfrm>
          <a:prstGeom prst="roundRect">
            <a:avLst>
              <a:gd name="adj" fmla="val 50000"/>
            </a:avLst>
          </a:prstGeom>
          <a:noFill/>
          <a:ln>
            <a:noFill/>
          </a:ln>
        </p:spPr>
      </p:sp>
      <p:sp>
        <p:nvSpPr>
          <p:cNvPr id="294" name="Google Shape;294;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2">
  <p:cSld name="CUSTOM_5_1">
    <p:spTree>
      <p:nvGrpSpPr>
        <p:cNvPr id="1" name="Shape 295"/>
        <p:cNvGrpSpPr/>
        <p:nvPr/>
      </p:nvGrpSpPr>
      <p:grpSpPr>
        <a:xfrm>
          <a:off x="0" y="0"/>
          <a:ext cx="0" cy="0"/>
          <a:chOff x="0" y="0"/>
          <a:chExt cx="0" cy="0"/>
        </a:xfrm>
      </p:grpSpPr>
      <p:sp>
        <p:nvSpPr>
          <p:cNvPr id="296" name="Google Shape;296;p26"/>
          <p:cNvSpPr txBox="1">
            <a:spLocks noGrp="1"/>
          </p:cNvSpPr>
          <p:nvPr>
            <p:ph type="title"/>
          </p:nvPr>
        </p:nvSpPr>
        <p:spPr>
          <a:xfrm>
            <a:off x="2059050" y="3458125"/>
            <a:ext cx="5025900" cy="57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atin typeface="Abhaya Libre Medium"/>
                <a:ea typeface="Abhaya Libre Medium"/>
                <a:cs typeface="Abhaya Libre Medium"/>
                <a:sym typeface="Abhaya Libre Medium"/>
              </a:defRPr>
            </a:lvl2pPr>
            <a:lvl3pPr lvl="2" rtl="0">
              <a:spcBef>
                <a:spcPts val="0"/>
              </a:spcBef>
              <a:spcAft>
                <a:spcPts val="0"/>
              </a:spcAft>
              <a:buSzPts val="3500"/>
              <a:buNone/>
              <a:defRPr>
                <a:latin typeface="Abhaya Libre Medium"/>
                <a:ea typeface="Abhaya Libre Medium"/>
                <a:cs typeface="Abhaya Libre Medium"/>
                <a:sym typeface="Abhaya Libre Medium"/>
              </a:defRPr>
            </a:lvl3pPr>
            <a:lvl4pPr lvl="3" rtl="0">
              <a:spcBef>
                <a:spcPts val="0"/>
              </a:spcBef>
              <a:spcAft>
                <a:spcPts val="0"/>
              </a:spcAft>
              <a:buSzPts val="3500"/>
              <a:buNone/>
              <a:defRPr>
                <a:latin typeface="Abhaya Libre Medium"/>
                <a:ea typeface="Abhaya Libre Medium"/>
                <a:cs typeface="Abhaya Libre Medium"/>
                <a:sym typeface="Abhaya Libre Medium"/>
              </a:defRPr>
            </a:lvl4pPr>
            <a:lvl5pPr lvl="4" rtl="0">
              <a:spcBef>
                <a:spcPts val="0"/>
              </a:spcBef>
              <a:spcAft>
                <a:spcPts val="0"/>
              </a:spcAft>
              <a:buSzPts val="3500"/>
              <a:buNone/>
              <a:defRPr>
                <a:latin typeface="Abhaya Libre Medium"/>
                <a:ea typeface="Abhaya Libre Medium"/>
                <a:cs typeface="Abhaya Libre Medium"/>
                <a:sym typeface="Abhaya Libre Medium"/>
              </a:defRPr>
            </a:lvl5pPr>
            <a:lvl6pPr lvl="5" rtl="0">
              <a:spcBef>
                <a:spcPts val="0"/>
              </a:spcBef>
              <a:spcAft>
                <a:spcPts val="0"/>
              </a:spcAft>
              <a:buSzPts val="3500"/>
              <a:buNone/>
              <a:defRPr>
                <a:latin typeface="Abhaya Libre Medium"/>
                <a:ea typeface="Abhaya Libre Medium"/>
                <a:cs typeface="Abhaya Libre Medium"/>
                <a:sym typeface="Abhaya Libre Medium"/>
              </a:defRPr>
            </a:lvl6pPr>
            <a:lvl7pPr lvl="6" rtl="0">
              <a:spcBef>
                <a:spcPts val="0"/>
              </a:spcBef>
              <a:spcAft>
                <a:spcPts val="0"/>
              </a:spcAft>
              <a:buSzPts val="3500"/>
              <a:buNone/>
              <a:defRPr>
                <a:latin typeface="Abhaya Libre Medium"/>
                <a:ea typeface="Abhaya Libre Medium"/>
                <a:cs typeface="Abhaya Libre Medium"/>
                <a:sym typeface="Abhaya Libre Medium"/>
              </a:defRPr>
            </a:lvl7pPr>
            <a:lvl8pPr lvl="7" rtl="0">
              <a:spcBef>
                <a:spcPts val="0"/>
              </a:spcBef>
              <a:spcAft>
                <a:spcPts val="0"/>
              </a:spcAft>
              <a:buSzPts val="3500"/>
              <a:buNone/>
              <a:defRPr>
                <a:latin typeface="Abhaya Libre Medium"/>
                <a:ea typeface="Abhaya Libre Medium"/>
                <a:cs typeface="Abhaya Libre Medium"/>
                <a:sym typeface="Abhaya Libre Medium"/>
              </a:defRPr>
            </a:lvl8pPr>
            <a:lvl9pPr lvl="8" rtl="0">
              <a:spcBef>
                <a:spcPts val="0"/>
              </a:spcBef>
              <a:spcAft>
                <a:spcPts val="0"/>
              </a:spcAft>
              <a:buSzPts val="3500"/>
              <a:buNone/>
              <a:defRPr>
                <a:latin typeface="Abhaya Libre Medium"/>
                <a:ea typeface="Abhaya Libre Medium"/>
                <a:cs typeface="Abhaya Libre Medium"/>
                <a:sym typeface="Abhaya Libre Medium"/>
              </a:defRPr>
            </a:lvl9pPr>
          </a:lstStyle>
          <a:p>
            <a:endParaRPr/>
          </a:p>
        </p:txBody>
      </p:sp>
      <p:sp>
        <p:nvSpPr>
          <p:cNvPr id="297" name="Google Shape;297;p26"/>
          <p:cNvSpPr txBox="1">
            <a:spLocks noGrp="1"/>
          </p:cNvSpPr>
          <p:nvPr>
            <p:ph type="subTitle" idx="1"/>
          </p:nvPr>
        </p:nvSpPr>
        <p:spPr>
          <a:xfrm>
            <a:off x="2059050" y="4029549"/>
            <a:ext cx="5025900" cy="57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298" name="Google Shape;298;p26"/>
          <p:cNvSpPr/>
          <p:nvPr/>
        </p:nvSpPr>
        <p:spPr>
          <a:xfrm>
            <a:off x="7499600" y="2948849"/>
            <a:ext cx="1644379" cy="2194627"/>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rot="10800000" flipH="1">
            <a:off x="-2" y="99"/>
            <a:ext cx="717747" cy="3614728"/>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7567801" y="27650"/>
            <a:ext cx="1576217" cy="2679031"/>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7499600" y="1671115"/>
            <a:ext cx="616305" cy="603364"/>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3">
  <p:cSld name="CUSTOM_5_1_1">
    <p:spTree>
      <p:nvGrpSpPr>
        <p:cNvPr id="1" name="Shape 303"/>
        <p:cNvGrpSpPr/>
        <p:nvPr/>
      </p:nvGrpSpPr>
      <p:grpSpPr>
        <a:xfrm>
          <a:off x="0" y="0"/>
          <a:ext cx="0" cy="0"/>
          <a:chOff x="0" y="0"/>
          <a:chExt cx="0" cy="0"/>
        </a:xfrm>
      </p:grpSpPr>
      <p:sp>
        <p:nvSpPr>
          <p:cNvPr id="304" name="Google Shape;304;p27"/>
          <p:cNvSpPr txBox="1">
            <a:spLocks noGrp="1"/>
          </p:cNvSpPr>
          <p:nvPr>
            <p:ph type="title"/>
          </p:nvPr>
        </p:nvSpPr>
        <p:spPr>
          <a:xfrm>
            <a:off x="4484400" y="1886901"/>
            <a:ext cx="3715500" cy="575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algn="r" rtl="0">
              <a:spcBef>
                <a:spcPts val="0"/>
              </a:spcBef>
              <a:spcAft>
                <a:spcPts val="0"/>
              </a:spcAft>
              <a:buSzPts val="3500"/>
              <a:buNone/>
              <a:defRPr>
                <a:latin typeface="Abhaya Libre Medium"/>
                <a:ea typeface="Abhaya Libre Medium"/>
                <a:cs typeface="Abhaya Libre Medium"/>
                <a:sym typeface="Abhaya Libre Medium"/>
              </a:defRPr>
            </a:lvl2pPr>
            <a:lvl3pPr lvl="2" algn="r" rtl="0">
              <a:spcBef>
                <a:spcPts val="0"/>
              </a:spcBef>
              <a:spcAft>
                <a:spcPts val="0"/>
              </a:spcAft>
              <a:buSzPts val="3500"/>
              <a:buNone/>
              <a:defRPr>
                <a:latin typeface="Abhaya Libre Medium"/>
                <a:ea typeface="Abhaya Libre Medium"/>
                <a:cs typeface="Abhaya Libre Medium"/>
                <a:sym typeface="Abhaya Libre Medium"/>
              </a:defRPr>
            </a:lvl3pPr>
            <a:lvl4pPr lvl="3" algn="r" rtl="0">
              <a:spcBef>
                <a:spcPts val="0"/>
              </a:spcBef>
              <a:spcAft>
                <a:spcPts val="0"/>
              </a:spcAft>
              <a:buSzPts val="3500"/>
              <a:buNone/>
              <a:defRPr>
                <a:latin typeface="Abhaya Libre Medium"/>
                <a:ea typeface="Abhaya Libre Medium"/>
                <a:cs typeface="Abhaya Libre Medium"/>
                <a:sym typeface="Abhaya Libre Medium"/>
              </a:defRPr>
            </a:lvl4pPr>
            <a:lvl5pPr lvl="4" algn="r" rtl="0">
              <a:spcBef>
                <a:spcPts val="0"/>
              </a:spcBef>
              <a:spcAft>
                <a:spcPts val="0"/>
              </a:spcAft>
              <a:buSzPts val="3500"/>
              <a:buNone/>
              <a:defRPr>
                <a:latin typeface="Abhaya Libre Medium"/>
                <a:ea typeface="Abhaya Libre Medium"/>
                <a:cs typeface="Abhaya Libre Medium"/>
                <a:sym typeface="Abhaya Libre Medium"/>
              </a:defRPr>
            </a:lvl5pPr>
            <a:lvl6pPr lvl="5" algn="r" rtl="0">
              <a:spcBef>
                <a:spcPts val="0"/>
              </a:spcBef>
              <a:spcAft>
                <a:spcPts val="0"/>
              </a:spcAft>
              <a:buSzPts val="3500"/>
              <a:buNone/>
              <a:defRPr>
                <a:latin typeface="Abhaya Libre Medium"/>
                <a:ea typeface="Abhaya Libre Medium"/>
                <a:cs typeface="Abhaya Libre Medium"/>
                <a:sym typeface="Abhaya Libre Medium"/>
              </a:defRPr>
            </a:lvl6pPr>
            <a:lvl7pPr lvl="6" algn="r" rtl="0">
              <a:spcBef>
                <a:spcPts val="0"/>
              </a:spcBef>
              <a:spcAft>
                <a:spcPts val="0"/>
              </a:spcAft>
              <a:buSzPts val="3500"/>
              <a:buNone/>
              <a:defRPr>
                <a:latin typeface="Abhaya Libre Medium"/>
                <a:ea typeface="Abhaya Libre Medium"/>
                <a:cs typeface="Abhaya Libre Medium"/>
                <a:sym typeface="Abhaya Libre Medium"/>
              </a:defRPr>
            </a:lvl7pPr>
            <a:lvl8pPr lvl="7" algn="r" rtl="0">
              <a:spcBef>
                <a:spcPts val="0"/>
              </a:spcBef>
              <a:spcAft>
                <a:spcPts val="0"/>
              </a:spcAft>
              <a:buSzPts val="3500"/>
              <a:buNone/>
              <a:defRPr>
                <a:latin typeface="Abhaya Libre Medium"/>
                <a:ea typeface="Abhaya Libre Medium"/>
                <a:cs typeface="Abhaya Libre Medium"/>
                <a:sym typeface="Abhaya Libre Medium"/>
              </a:defRPr>
            </a:lvl8pPr>
            <a:lvl9pPr lvl="8" algn="r" rtl="0">
              <a:spcBef>
                <a:spcPts val="0"/>
              </a:spcBef>
              <a:spcAft>
                <a:spcPts val="0"/>
              </a:spcAft>
              <a:buSzPts val="3500"/>
              <a:buNone/>
              <a:defRPr>
                <a:latin typeface="Abhaya Libre Medium"/>
                <a:ea typeface="Abhaya Libre Medium"/>
                <a:cs typeface="Abhaya Libre Medium"/>
                <a:sym typeface="Abhaya Libre Medium"/>
              </a:defRPr>
            </a:lvl9pPr>
          </a:lstStyle>
          <a:p>
            <a:endParaRPr/>
          </a:p>
        </p:txBody>
      </p:sp>
      <p:sp>
        <p:nvSpPr>
          <p:cNvPr id="305" name="Google Shape;305;p27"/>
          <p:cNvSpPr txBox="1">
            <a:spLocks noGrp="1"/>
          </p:cNvSpPr>
          <p:nvPr>
            <p:ph type="subTitle" idx="1"/>
          </p:nvPr>
        </p:nvSpPr>
        <p:spPr>
          <a:xfrm>
            <a:off x="4484325" y="2458301"/>
            <a:ext cx="3715500" cy="80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algn="r" rtl="0">
              <a:spcBef>
                <a:spcPts val="0"/>
              </a:spcBef>
              <a:spcAft>
                <a:spcPts val="0"/>
              </a:spcAft>
              <a:buSzPts val="1500"/>
              <a:buNone/>
              <a:defRPr/>
            </a:lvl2pPr>
            <a:lvl3pPr lvl="2" algn="r" rtl="0">
              <a:spcBef>
                <a:spcPts val="0"/>
              </a:spcBef>
              <a:spcAft>
                <a:spcPts val="0"/>
              </a:spcAft>
              <a:buSzPts val="1500"/>
              <a:buNone/>
              <a:defRPr/>
            </a:lvl3pPr>
            <a:lvl4pPr lvl="3" algn="r" rtl="0">
              <a:spcBef>
                <a:spcPts val="0"/>
              </a:spcBef>
              <a:spcAft>
                <a:spcPts val="0"/>
              </a:spcAft>
              <a:buSzPts val="1500"/>
              <a:buNone/>
              <a:defRPr/>
            </a:lvl4pPr>
            <a:lvl5pPr lvl="4" algn="r" rtl="0">
              <a:spcBef>
                <a:spcPts val="0"/>
              </a:spcBef>
              <a:spcAft>
                <a:spcPts val="0"/>
              </a:spcAft>
              <a:buSzPts val="1500"/>
              <a:buNone/>
              <a:defRPr/>
            </a:lvl5pPr>
            <a:lvl6pPr lvl="5" algn="r" rtl="0">
              <a:spcBef>
                <a:spcPts val="0"/>
              </a:spcBef>
              <a:spcAft>
                <a:spcPts val="0"/>
              </a:spcAft>
              <a:buSzPts val="1500"/>
              <a:buNone/>
              <a:defRPr/>
            </a:lvl6pPr>
            <a:lvl7pPr lvl="6" algn="r" rtl="0">
              <a:spcBef>
                <a:spcPts val="0"/>
              </a:spcBef>
              <a:spcAft>
                <a:spcPts val="0"/>
              </a:spcAft>
              <a:buSzPts val="1500"/>
              <a:buNone/>
              <a:defRPr/>
            </a:lvl7pPr>
            <a:lvl8pPr lvl="7" algn="r" rtl="0">
              <a:spcBef>
                <a:spcPts val="0"/>
              </a:spcBef>
              <a:spcAft>
                <a:spcPts val="0"/>
              </a:spcAft>
              <a:buSzPts val="1500"/>
              <a:buNone/>
              <a:defRPr/>
            </a:lvl8pPr>
            <a:lvl9pPr lvl="8" algn="r" rtl="0">
              <a:spcBef>
                <a:spcPts val="0"/>
              </a:spcBef>
              <a:spcAft>
                <a:spcPts val="0"/>
              </a:spcAft>
              <a:buSzPts val="1500"/>
              <a:buNone/>
              <a:defRPr/>
            </a:lvl9pPr>
          </a:lstStyle>
          <a:p>
            <a:endParaRPr/>
          </a:p>
        </p:txBody>
      </p:sp>
      <p:sp>
        <p:nvSpPr>
          <p:cNvPr id="306" name="Google Shape;306;p27"/>
          <p:cNvSpPr/>
          <p:nvPr/>
        </p:nvSpPr>
        <p:spPr>
          <a:xfrm>
            <a:off x="5213804" y="466623"/>
            <a:ext cx="918025" cy="914250"/>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rot="10800000" flipH="1">
            <a:off x="0" y="4608558"/>
            <a:ext cx="6548932" cy="535167"/>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p:nvPr/>
        </p:nvSpPr>
        <p:spPr>
          <a:xfrm rot="10800000" flipH="1">
            <a:off x="6562025" y="268"/>
            <a:ext cx="2582005" cy="1344558"/>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7"/>
          <p:cNvSpPr/>
          <p:nvPr/>
        </p:nvSpPr>
        <p:spPr>
          <a:xfrm rot="10800000" flipH="1">
            <a:off x="7021522" y="3525763"/>
            <a:ext cx="2135262" cy="3629084"/>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7"/>
          <p:cNvSpPr/>
          <p:nvPr/>
        </p:nvSpPr>
        <p:spPr>
          <a:xfrm rot="10800000" flipH="1">
            <a:off x="7204147" y="4004372"/>
            <a:ext cx="616305" cy="603364"/>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rot="5400000">
            <a:off x="233310" y="2377333"/>
            <a:ext cx="366696" cy="358997"/>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27"/>
          <p:cNvGrpSpPr/>
          <p:nvPr/>
        </p:nvGrpSpPr>
        <p:grpSpPr>
          <a:xfrm>
            <a:off x="-265864" y="2275816"/>
            <a:ext cx="1153456" cy="2869634"/>
            <a:chOff x="-265864" y="2275816"/>
            <a:chExt cx="1153456" cy="2869634"/>
          </a:xfrm>
        </p:grpSpPr>
        <p:sp>
          <p:nvSpPr>
            <p:cNvPr id="313" name="Google Shape;313;p27"/>
            <p:cNvSpPr/>
            <p:nvPr/>
          </p:nvSpPr>
          <p:spPr>
            <a:xfrm rot="10800000">
              <a:off x="-265864" y="2275816"/>
              <a:ext cx="1152879" cy="2344236"/>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 name="Google Shape;314;p27"/>
            <p:cNvCxnSpPr/>
            <p:nvPr/>
          </p:nvCxnSpPr>
          <p:spPr>
            <a:xfrm>
              <a:off x="887593" y="4611150"/>
              <a:ext cx="0" cy="534300"/>
            </a:xfrm>
            <a:prstGeom prst="straightConnector1">
              <a:avLst/>
            </a:prstGeom>
            <a:noFill/>
            <a:ln w="19050" cap="flat" cmpd="sng">
              <a:solidFill>
                <a:schemeClr val="accent1"/>
              </a:solidFill>
              <a:prstDash val="solid"/>
              <a:round/>
              <a:headEnd type="none" w="med" len="med"/>
              <a:tailEnd type="none" w="med" len="med"/>
            </a:ln>
          </p:spPr>
        </p:cxnSp>
      </p:grpSp>
      <p:sp>
        <p:nvSpPr>
          <p:cNvPr id="315" name="Google Shape;315;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4">
  <p:cSld name="CUSTOM_7">
    <p:spTree>
      <p:nvGrpSpPr>
        <p:cNvPr id="1" name="Shape 316"/>
        <p:cNvGrpSpPr/>
        <p:nvPr/>
      </p:nvGrpSpPr>
      <p:grpSpPr>
        <a:xfrm>
          <a:off x="0" y="0"/>
          <a:ext cx="0" cy="0"/>
          <a:chOff x="0" y="0"/>
          <a:chExt cx="0" cy="0"/>
        </a:xfrm>
      </p:grpSpPr>
      <p:sp>
        <p:nvSpPr>
          <p:cNvPr id="317" name="Google Shape;317;p28"/>
          <p:cNvSpPr/>
          <p:nvPr/>
        </p:nvSpPr>
        <p:spPr>
          <a:xfrm flipH="1">
            <a:off x="7995570" y="694630"/>
            <a:ext cx="1905129" cy="2404384"/>
          </a:xfrm>
          <a:custGeom>
            <a:avLst/>
            <a:gdLst/>
            <a:ahLst/>
            <a:cxnLst/>
            <a:rect l="l" t="t" r="r" b="b"/>
            <a:pathLst>
              <a:path w="64455" h="81346" fill="none" extrusionOk="0">
                <a:moveTo>
                  <a:pt x="1" y="1"/>
                </a:moveTo>
                <a:lnTo>
                  <a:pt x="23794" y="1"/>
                </a:lnTo>
                <a:cubicBezTo>
                  <a:pt x="46157" y="1"/>
                  <a:pt x="64454" y="18298"/>
                  <a:pt x="64454" y="40686"/>
                </a:cubicBezTo>
                <a:lnTo>
                  <a:pt x="64454" y="40686"/>
                </a:lnTo>
                <a:cubicBezTo>
                  <a:pt x="64454" y="63049"/>
                  <a:pt x="46157" y="81346"/>
                  <a:pt x="23794" y="81346"/>
                </a:cubicBezTo>
                <a:lnTo>
                  <a:pt x="26" y="81346"/>
                </a:lnTo>
              </a:path>
            </a:pathLst>
          </a:custGeom>
          <a:noFill/>
          <a:ln w="19050" cap="flat" cmpd="sng">
            <a:solidFill>
              <a:schemeClr val="dk1"/>
            </a:solidFill>
            <a:prstDash val="solid"/>
            <a:miter lim="250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flipH="1">
            <a:off x="8248979" y="2610834"/>
            <a:ext cx="640787" cy="627332"/>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4571995" y="4605250"/>
            <a:ext cx="4572222" cy="538487"/>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rot="5400000" flipH="1">
            <a:off x="469499" y="3350172"/>
            <a:ext cx="1349717" cy="2293440"/>
          </a:xfrm>
          <a:custGeom>
            <a:avLst/>
            <a:gdLst/>
            <a:ahLst/>
            <a:cxnLst/>
            <a:rect l="l" t="t" r="r" b="b"/>
            <a:pathLst>
              <a:path w="23504" h="39938" fill="none" extrusionOk="0">
                <a:moveTo>
                  <a:pt x="1" y="1"/>
                </a:moveTo>
                <a:lnTo>
                  <a:pt x="1" y="1"/>
                </a:lnTo>
                <a:cubicBezTo>
                  <a:pt x="12924" y="1"/>
                  <a:pt x="23504" y="10580"/>
                  <a:pt x="23504" y="23513"/>
                </a:cubicBezTo>
                <a:lnTo>
                  <a:pt x="23504" y="39937"/>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rot="5400000">
            <a:off x="1751633" y="4060301"/>
            <a:ext cx="409806" cy="40120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8"/>
          <p:cNvSpPr/>
          <p:nvPr/>
        </p:nvSpPr>
        <p:spPr>
          <a:xfrm rot="10800000" flipH="1">
            <a:off x="-2350" y="220"/>
            <a:ext cx="706125" cy="2586455"/>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8"/>
          <p:cNvSpPr txBox="1">
            <a:spLocks noGrp="1"/>
          </p:cNvSpPr>
          <p:nvPr>
            <p:ph type="title"/>
          </p:nvPr>
        </p:nvSpPr>
        <p:spPr>
          <a:xfrm>
            <a:off x="947538" y="1886901"/>
            <a:ext cx="3715500" cy="575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atin typeface="Abhaya Libre Medium"/>
                <a:ea typeface="Abhaya Libre Medium"/>
                <a:cs typeface="Abhaya Libre Medium"/>
                <a:sym typeface="Abhaya Libre Medium"/>
              </a:defRPr>
            </a:lvl2pPr>
            <a:lvl3pPr lvl="2" rtl="0">
              <a:spcBef>
                <a:spcPts val="0"/>
              </a:spcBef>
              <a:spcAft>
                <a:spcPts val="0"/>
              </a:spcAft>
              <a:buSzPts val="3500"/>
              <a:buNone/>
              <a:defRPr>
                <a:latin typeface="Abhaya Libre Medium"/>
                <a:ea typeface="Abhaya Libre Medium"/>
                <a:cs typeface="Abhaya Libre Medium"/>
                <a:sym typeface="Abhaya Libre Medium"/>
              </a:defRPr>
            </a:lvl3pPr>
            <a:lvl4pPr lvl="3" rtl="0">
              <a:spcBef>
                <a:spcPts val="0"/>
              </a:spcBef>
              <a:spcAft>
                <a:spcPts val="0"/>
              </a:spcAft>
              <a:buSzPts val="3500"/>
              <a:buNone/>
              <a:defRPr>
                <a:latin typeface="Abhaya Libre Medium"/>
                <a:ea typeface="Abhaya Libre Medium"/>
                <a:cs typeface="Abhaya Libre Medium"/>
                <a:sym typeface="Abhaya Libre Medium"/>
              </a:defRPr>
            </a:lvl4pPr>
            <a:lvl5pPr lvl="4" rtl="0">
              <a:spcBef>
                <a:spcPts val="0"/>
              </a:spcBef>
              <a:spcAft>
                <a:spcPts val="0"/>
              </a:spcAft>
              <a:buSzPts val="3500"/>
              <a:buNone/>
              <a:defRPr>
                <a:latin typeface="Abhaya Libre Medium"/>
                <a:ea typeface="Abhaya Libre Medium"/>
                <a:cs typeface="Abhaya Libre Medium"/>
                <a:sym typeface="Abhaya Libre Medium"/>
              </a:defRPr>
            </a:lvl5pPr>
            <a:lvl6pPr lvl="5" rtl="0">
              <a:spcBef>
                <a:spcPts val="0"/>
              </a:spcBef>
              <a:spcAft>
                <a:spcPts val="0"/>
              </a:spcAft>
              <a:buSzPts val="3500"/>
              <a:buNone/>
              <a:defRPr>
                <a:latin typeface="Abhaya Libre Medium"/>
                <a:ea typeface="Abhaya Libre Medium"/>
                <a:cs typeface="Abhaya Libre Medium"/>
                <a:sym typeface="Abhaya Libre Medium"/>
              </a:defRPr>
            </a:lvl6pPr>
            <a:lvl7pPr lvl="6" rtl="0">
              <a:spcBef>
                <a:spcPts val="0"/>
              </a:spcBef>
              <a:spcAft>
                <a:spcPts val="0"/>
              </a:spcAft>
              <a:buSzPts val="3500"/>
              <a:buNone/>
              <a:defRPr>
                <a:latin typeface="Abhaya Libre Medium"/>
                <a:ea typeface="Abhaya Libre Medium"/>
                <a:cs typeface="Abhaya Libre Medium"/>
                <a:sym typeface="Abhaya Libre Medium"/>
              </a:defRPr>
            </a:lvl7pPr>
            <a:lvl8pPr lvl="7" rtl="0">
              <a:spcBef>
                <a:spcPts val="0"/>
              </a:spcBef>
              <a:spcAft>
                <a:spcPts val="0"/>
              </a:spcAft>
              <a:buSzPts val="3500"/>
              <a:buNone/>
              <a:defRPr>
                <a:latin typeface="Abhaya Libre Medium"/>
                <a:ea typeface="Abhaya Libre Medium"/>
                <a:cs typeface="Abhaya Libre Medium"/>
                <a:sym typeface="Abhaya Libre Medium"/>
              </a:defRPr>
            </a:lvl8pPr>
            <a:lvl9pPr lvl="8" rtl="0">
              <a:spcBef>
                <a:spcPts val="0"/>
              </a:spcBef>
              <a:spcAft>
                <a:spcPts val="0"/>
              </a:spcAft>
              <a:buSzPts val="3500"/>
              <a:buNone/>
              <a:defRPr>
                <a:latin typeface="Abhaya Libre Medium"/>
                <a:ea typeface="Abhaya Libre Medium"/>
                <a:cs typeface="Abhaya Libre Medium"/>
                <a:sym typeface="Abhaya Libre Medium"/>
              </a:defRPr>
            </a:lvl9pPr>
          </a:lstStyle>
          <a:p>
            <a:endParaRPr/>
          </a:p>
        </p:txBody>
      </p:sp>
      <p:sp>
        <p:nvSpPr>
          <p:cNvPr id="324" name="Google Shape;324;p28"/>
          <p:cNvSpPr txBox="1">
            <a:spLocks noGrp="1"/>
          </p:cNvSpPr>
          <p:nvPr>
            <p:ph type="subTitle" idx="1"/>
          </p:nvPr>
        </p:nvSpPr>
        <p:spPr>
          <a:xfrm>
            <a:off x="947463" y="2458301"/>
            <a:ext cx="3715500" cy="8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325" name="Google Shape;325;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5">
  <p:cSld name="CUSTOM_7_1">
    <p:spTree>
      <p:nvGrpSpPr>
        <p:cNvPr id="1" name="Shape 326"/>
        <p:cNvGrpSpPr/>
        <p:nvPr/>
      </p:nvGrpSpPr>
      <p:grpSpPr>
        <a:xfrm>
          <a:off x="0" y="0"/>
          <a:ext cx="0" cy="0"/>
          <a:chOff x="0" y="0"/>
          <a:chExt cx="0" cy="0"/>
        </a:xfrm>
      </p:grpSpPr>
      <p:sp>
        <p:nvSpPr>
          <p:cNvPr id="327" name="Google Shape;327;p29"/>
          <p:cNvSpPr/>
          <p:nvPr/>
        </p:nvSpPr>
        <p:spPr>
          <a:xfrm rot="10800000">
            <a:off x="3111606" y="4308461"/>
            <a:ext cx="6027819" cy="834572"/>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328;p29"/>
          <p:cNvGrpSpPr/>
          <p:nvPr/>
        </p:nvGrpSpPr>
        <p:grpSpPr>
          <a:xfrm rot="10800000">
            <a:off x="3460883" y="334897"/>
            <a:ext cx="962918" cy="957618"/>
            <a:chOff x="7287638" y="313700"/>
            <a:chExt cx="796986" cy="792599"/>
          </a:xfrm>
        </p:grpSpPr>
        <p:sp>
          <p:nvSpPr>
            <p:cNvPr id="329" name="Google Shape;329;p29"/>
            <p:cNvSpPr/>
            <p:nvPr/>
          </p:nvSpPr>
          <p:spPr>
            <a:xfrm>
              <a:off x="7287638" y="331076"/>
              <a:ext cx="775223" cy="775223"/>
            </a:xfrm>
            <a:custGeom>
              <a:avLst/>
              <a:gdLst/>
              <a:ahLst/>
              <a:cxnLst/>
              <a:rect l="l" t="t" r="r" b="b"/>
              <a:pathLst>
                <a:path w="13429" h="13429" fill="none" extrusionOk="0">
                  <a:moveTo>
                    <a:pt x="13429" y="13428"/>
                  </a:moveTo>
                  <a:lnTo>
                    <a:pt x="1" y="13428"/>
                  </a:lnTo>
                  <a:lnTo>
                    <a:pt x="1" y="1"/>
                  </a:lnTo>
                </a:path>
              </a:pathLst>
            </a:custGeom>
            <a:noFill/>
            <a:ln w="19050" cap="flat" cmpd="sng">
              <a:solidFill>
                <a:schemeClr val="dk2"/>
              </a:solidFill>
              <a:prstDash val="solid"/>
              <a:miter lim="250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7293468" y="313700"/>
              <a:ext cx="791155" cy="786826"/>
            </a:xfrm>
            <a:custGeom>
              <a:avLst/>
              <a:gdLst/>
              <a:ahLst/>
              <a:cxnLst/>
              <a:rect l="l" t="t" r="r" b="b"/>
              <a:pathLst>
                <a:path w="13705" h="13630" fill="none" extrusionOk="0">
                  <a:moveTo>
                    <a:pt x="0" y="13629"/>
                  </a:moveTo>
                  <a:lnTo>
                    <a:pt x="13704" y="0"/>
                  </a:lnTo>
                </a:path>
              </a:pathLst>
            </a:custGeom>
            <a:noFill/>
            <a:ln w="19050" cap="flat" cmpd="sng">
              <a:solidFill>
                <a:schemeClr val="dk2"/>
              </a:solidFill>
              <a:prstDash val="solid"/>
              <a:miter lim="250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29"/>
          <p:cNvSpPr/>
          <p:nvPr/>
        </p:nvSpPr>
        <p:spPr>
          <a:xfrm rot="10800000">
            <a:off x="7515973" y="4036760"/>
            <a:ext cx="918025" cy="914250"/>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rot="10800000">
            <a:off x="-4716" y="-701"/>
            <a:ext cx="3116310" cy="538487"/>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rot="-5400000" flipH="1">
            <a:off x="7722302" y="-370628"/>
            <a:ext cx="1058150" cy="1798009"/>
          </a:xfrm>
          <a:custGeom>
            <a:avLst/>
            <a:gdLst/>
            <a:ahLst/>
            <a:cxnLst/>
            <a:rect l="l" t="t" r="r" b="b"/>
            <a:pathLst>
              <a:path w="23504" h="39938" fill="none" extrusionOk="0">
                <a:moveTo>
                  <a:pt x="1" y="1"/>
                </a:moveTo>
                <a:lnTo>
                  <a:pt x="1" y="1"/>
                </a:lnTo>
                <a:cubicBezTo>
                  <a:pt x="12924" y="1"/>
                  <a:pt x="23504" y="10580"/>
                  <a:pt x="23504" y="23513"/>
                </a:cubicBezTo>
                <a:lnTo>
                  <a:pt x="23504" y="39937"/>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rot="-5400000">
            <a:off x="7552004" y="607957"/>
            <a:ext cx="409806" cy="40120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rot="-5400000" flipH="1">
            <a:off x="-473256" y="3282528"/>
            <a:ext cx="2135262" cy="3629084"/>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rot="-5400000" flipH="1">
            <a:off x="885372" y="3944834"/>
            <a:ext cx="616305" cy="603364"/>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txBox="1">
            <a:spLocks noGrp="1"/>
          </p:cNvSpPr>
          <p:nvPr>
            <p:ph type="title"/>
          </p:nvPr>
        </p:nvSpPr>
        <p:spPr>
          <a:xfrm>
            <a:off x="1354150" y="1518150"/>
            <a:ext cx="2833200" cy="2292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atin typeface="Abhaya Libre Medium"/>
                <a:ea typeface="Abhaya Libre Medium"/>
                <a:cs typeface="Abhaya Libre Medium"/>
                <a:sym typeface="Abhaya Libre Medium"/>
              </a:defRPr>
            </a:lvl2pPr>
            <a:lvl3pPr lvl="2" rtl="0">
              <a:spcBef>
                <a:spcPts val="0"/>
              </a:spcBef>
              <a:spcAft>
                <a:spcPts val="0"/>
              </a:spcAft>
              <a:buSzPts val="3500"/>
              <a:buNone/>
              <a:defRPr>
                <a:latin typeface="Abhaya Libre Medium"/>
                <a:ea typeface="Abhaya Libre Medium"/>
                <a:cs typeface="Abhaya Libre Medium"/>
                <a:sym typeface="Abhaya Libre Medium"/>
              </a:defRPr>
            </a:lvl3pPr>
            <a:lvl4pPr lvl="3" rtl="0">
              <a:spcBef>
                <a:spcPts val="0"/>
              </a:spcBef>
              <a:spcAft>
                <a:spcPts val="0"/>
              </a:spcAft>
              <a:buSzPts val="3500"/>
              <a:buNone/>
              <a:defRPr>
                <a:latin typeface="Abhaya Libre Medium"/>
                <a:ea typeface="Abhaya Libre Medium"/>
                <a:cs typeface="Abhaya Libre Medium"/>
                <a:sym typeface="Abhaya Libre Medium"/>
              </a:defRPr>
            </a:lvl4pPr>
            <a:lvl5pPr lvl="4" rtl="0">
              <a:spcBef>
                <a:spcPts val="0"/>
              </a:spcBef>
              <a:spcAft>
                <a:spcPts val="0"/>
              </a:spcAft>
              <a:buSzPts val="3500"/>
              <a:buNone/>
              <a:defRPr>
                <a:latin typeface="Abhaya Libre Medium"/>
                <a:ea typeface="Abhaya Libre Medium"/>
                <a:cs typeface="Abhaya Libre Medium"/>
                <a:sym typeface="Abhaya Libre Medium"/>
              </a:defRPr>
            </a:lvl5pPr>
            <a:lvl6pPr lvl="5" rtl="0">
              <a:spcBef>
                <a:spcPts val="0"/>
              </a:spcBef>
              <a:spcAft>
                <a:spcPts val="0"/>
              </a:spcAft>
              <a:buSzPts val="3500"/>
              <a:buNone/>
              <a:defRPr>
                <a:latin typeface="Abhaya Libre Medium"/>
                <a:ea typeface="Abhaya Libre Medium"/>
                <a:cs typeface="Abhaya Libre Medium"/>
                <a:sym typeface="Abhaya Libre Medium"/>
              </a:defRPr>
            </a:lvl6pPr>
            <a:lvl7pPr lvl="6" rtl="0">
              <a:spcBef>
                <a:spcPts val="0"/>
              </a:spcBef>
              <a:spcAft>
                <a:spcPts val="0"/>
              </a:spcAft>
              <a:buSzPts val="3500"/>
              <a:buNone/>
              <a:defRPr>
                <a:latin typeface="Abhaya Libre Medium"/>
                <a:ea typeface="Abhaya Libre Medium"/>
                <a:cs typeface="Abhaya Libre Medium"/>
                <a:sym typeface="Abhaya Libre Medium"/>
              </a:defRPr>
            </a:lvl7pPr>
            <a:lvl8pPr lvl="7" rtl="0">
              <a:spcBef>
                <a:spcPts val="0"/>
              </a:spcBef>
              <a:spcAft>
                <a:spcPts val="0"/>
              </a:spcAft>
              <a:buSzPts val="3500"/>
              <a:buNone/>
              <a:defRPr>
                <a:latin typeface="Abhaya Libre Medium"/>
                <a:ea typeface="Abhaya Libre Medium"/>
                <a:cs typeface="Abhaya Libre Medium"/>
                <a:sym typeface="Abhaya Libre Medium"/>
              </a:defRPr>
            </a:lvl8pPr>
            <a:lvl9pPr lvl="8" rtl="0">
              <a:spcBef>
                <a:spcPts val="0"/>
              </a:spcBef>
              <a:spcAft>
                <a:spcPts val="0"/>
              </a:spcAft>
              <a:buSzPts val="3500"/>
              <a:buNone/>
              <a:defRPr>
                <a:latin typeface="Abhaya Libre Medium"/>
                <a:ea typeface="Abhaya Libre Medium"/>
                <a:cs typeface="Abhaya Libre Medium"/>
                <a:sym typeface="Abhaya Libre Medium"/>
              </a:defRPr>
            </a:lvl9pPr>
          </a:lstStyle>
          <a:p>
            <a:endParaRPr/>
          </a:p>
        </p:txBody>
      </p:sp>
      <p:sp>
        <p:nvSpPr>
          <p:cNvPr id="338" name="Google Shape;338;p29"/>
          <p:cNvSpPr txBox="1">
            <a:spLocks noGrp="1"/>
          </p:cNvSpPr>
          <p:nvPr>
            <p:ph type="body" idx="1"/>
          </p:nvPr>
        </p:nvSpPr>
        <p:spPr>
          <a:xfrm>
            <a:off x="4183625" y="1451725"/>
            <a:ext cx="3704700" cy="25017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chemeClr val="dk2"/>
              </a:buClr>
              <a:buSzPts val="1300"/>
              <a:buFont typeface="Bai Jamjuree"/>
              <a:buChar char="●"/>
              <a:defRPr sz="1500">
                <a:latin typeface="Abhaya Libre SemiBold"/>
                <a:ea typeface="Abhaya Libre SemiBold"/>
                <a:cs typeface="Abhaya Libre SemiBold"/>
                <a:sym typeface="Abhaya Libre SemiBold"/>
              </a:defRPr>
            </a:lvl1pPr>
            <a:lvl2pPr marL="914400" lvl="1" indent="-317500" rtl="0">
              <a:spcBef>
                <a:spcPts val="0"/>
              </a:spcBef>
              <a:spcAft>
                <a:spcPts val="0"/>
              </a:spcAft>
              <a:buClr>
                <a:schemeClr val="accent1"/>
              </a:buClr>
              <a:buSzPts val="1400"/>
              <a:buFont typeface="Bai Jamjuree"/>
              <a:buChar char="○"/>
              <a:defRPr/>
            </a:lvl2pPr>
            <a:lvl3pPr marL="1371600" lvl="2" indent="-317500" rtl="0">
              <a:spcBef>
                <a:spcPts val="0"/>
              </a:spcBef>
              <a:spcAft>
                <a:spcPts val="0"/>
              </a:spcAft>
              <a:buClr>
                <a:schemeClr val="accent1"/>
              </a:buClr>
              <a:buSzPts val="1400"/>
              <a:buFont typeface="Bai Jamjuree"/>
              <a:buChar char="■"/>
              <a:defRPr/>
            </a:lvl3pPr>
            <a:lvl4pPr marL="1828800" lvl="3" indent="-317500" rtl="0">
              <a:spcBef>
                <a:spcPts val="0"/>
              </a:spcBef>
              <a:spcAft>
                <a:spcPts val="0"/>
              </a:spcAft>
              <a:buClr>
                <a:schemeClr val="accent1"/>
              </a:buClr>
              <a:buSzPts val="1400"/>
              <a:buFont typeface="Bai Jamjuree"/>
              <a:buChar char="●"/>
              <a:defRPr/>
            </a:lvl4pPr>
            <a:lvl5pPr marL="2286000" lvl="4" indent="-317500" rtl="0">
              <a:spcBef>
                <a:spcPts val="0"/>
              </a:spcBef>
              <a:spcAft>
                <a:spcPts val="0"/>
              </a:spcAft>
              <a:buClr>
                <a:schemeClr val="accent1"/>
              </a:buClr>
              <a:buSzPts val="1400"/>
              <a:buFont typeface="Bai Jamjuree"/>
              <a:buChar char="○"/>
              <a:defRPr/>
            </a:lvl5pPr>
            <a:lvl6pPr marL="2743200" lvl="5" indent="-317500" rtl="0">
              <a:spcBef>
                <a:spcPts val="0"/>
              </a:spcBef>
              <a:spcAft>
                <a:spcPts val="0"/>
              </a:spcAft>
              <a:buClr>
                <a:schemeClr val="accent1"/>
              </a:buClr>
              <a:buSzPts val="1400"/>
              <a:buFont typeface="Bai Jamjuree"/>
              <a:buChar char="■"/>
              <a:defRPr/>
            </a:lvl6pPr>
            <a:lvl7pPr marL="3200400" lvl="6" indent="-317500" rtl="0">
              <a:spcBef>
                <a:spcPts val="0"/>
              </a:spcBef>
              <a:spcAft>
                <a:spcPts val="0"/>
              </a:spcAft>
              <a:buClr>
                <a:schemeClr val="accent1"/>
              </a:buClr>
              <a:buSzPts val="1400"/>
              <a:buFont typeface="Bai Jamjuree"/>
              <a:buChar char="●"/>
              <a:defRPr/>
            </a:lvl7pPr>
            <a:lvl8pPr marL="3657600" lvl="7" indent="-317500" rtl="0">
              <a:spcBef>
                <a:spcPts val="0"/>
              </a:spcBef>
              <a:spcAft>
                <a:spcPts val="0"/>
              </a:spcAft>
              <a:buClr>
                <a:schemeClr val="accent1"/>
              </a:buClr>
              <a:buSzPts val="1400"/>
              <a:buFont typeface="Bai Jamjuree"/>
              <a:buChar char="○"/>
              <a:defRPr/>
            </a:lvl8pPr>
            <a:lvl9pPr marL="4114800" lvl="8" indent="-317500" rtl="0">
              <a:spcBef>
                <a:spcPts val="0"/>
              </a:spcBef>
              <a:spcAft>
                <a:spcPts val="0"/>
              </a:spcAft>
              <a:buClr>
                <a:schemeClr val="accent1"/>
              </a:buClr>
              <a:buSzPts val="1400"/>
              <a:buFont typeface="Bai Jamjuree"/>
              <a:buChar char="■"/>
              <a:defRPr/>
            </a:lvl9pPr>
          </a:lstStyle>
          <a:p>
            <a:endParaRPr/>
          </a:p>
        </p:txBody>
      </p:sp>
      <p:sp>
        <p:nvSpPr>
          <p:cNvPr id="339" name="Google Shape;339;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Abhaya Libre SemiBold"/>
                <a:ea typeface="Abhaya Libre SemiBold"/>
                <a:cs typeface="Abhaya Libre SemiBold"/>
                <a:sym typeface="Abhaya Libre SemiBold"/>
              </a:defRPr>
            </a:lvl1pPr>
            <a:lvl2pPr lvl="1">
              <a:buNone/>
              <a:defRPr>
                <a:latin typeface="Abhaya Libre SemiBold"/>
                <a:ea typeface="Abhaya Libre SemiBold"/>
                <a:cs typeface="Abhaya Libre SemiBold"/>
                <a:sym typeface="Abhaya Libre SemiBold"/>
              </a:defRPr>
            </a:lvl2pPr>
            <a:lvl3pPr lvl="2">
              <a:buNone/>
              <a:defRPr>
                <a:latin typeface="Abhaya Libre SemiBold"/>
                <a:ea typeface="Abhaya Libre SemiBold"/>
                <a:cs typeface="Abhaya Libre SemiBold"/>
                <a:sym typeface="Abhaya Libre SemiBold"/>
              </a:defRPr>
            </a:lvl3pPr>
            <a:lvl4pPr lvl="3">
              <a:buNone/>
              <a:defRPr>
                <a:latin typeface="Abhaya Libre SemiBold"/>
                <a:ea typeface="Abhaya Libre SemiBold"/>
                <a:cs typeface="Abhaya Libre SemiBold"/>
                <a:sym typeface="Abhaya Libre SemiBold"/>
              </a:defRPr>
            </a:lvl4pPr>
            <a:lvl5pPr lvl="4">
              <a:buNone/>
              <a:defRPr>
                <a:latin typeface="Abhaya Libre SemiBold"/>
                <a:ea typeface="Abhaya Libre SemiBold"/>
                <a:cs typeface="Abhaya Libre SemiBold"/>
                <a:sym typeface="Abhaya Libre SemiBold"/>
              </a:defRPr>
            </a:lvl5pPr>
            <a:lvl6pPr lvl="5">
              <a:buNone/>
              <a:defRPr>
                <a:latin typeface="Abhaya Libre SemiBold"/>
                <a:ea typeface="Abhaya Libre SemiBold"/>
                <a:cs typeface="Abhaya Libre SemiBold"/>
                <a:sym typeface="Abhaya Libre SemiBold"/>
              </a:defRPr>
            </a:lvl6pPr>
            <a:lvl7pPr lvl="6">
              <a:buNone/>
              <a:defRPr>
                <a:latin typeface="Abhaya Libre SemiBold"/>
                <a:ea typeface="Abhaya Libre SemiBold"/>
                <a:cs typeface="Abhaya Libre SemiBold"/>
                <a:sym typeface="Abhaya Libre SemiBold"/>
              </a:defRPr>
            </a:lvl7pPr>
            <a:lvl8pPr lvl="7">
              <a:buNone/>
              <a:defRPr>
                <a:latin typeface="Abhaya Libre SemiBold"/>
                <a:ea typeface="Abhaya Libre SemiBold"/>
                <a:cs typeface="Abhaya Libre SemiBold"/>
                <a:sym typeface="Abhaya Libre SemiBold"/>
              </a:defRPr>
            </a:lvl8pPr>
            <a:lvl9pPr lvl="8">
              <a:buNone/>
              <a:defRPr>
                <a:latin typeface="Abhaya Libre SemiBold"/>
                <a:ea typeface="Abhaya Libre SemiBold"/>
                <a:cs typeface="Abhaya Libre SemiBold"/>
                <a:sym typeface="Abhaya Libre SemiBo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340"/>
        <p:cNvGrpSpPr/>
        <p:nvPr/>
      </p:nvGrpSpPr>
      <p:grpSpPr>
        <a:xfrm>
          <a:off x="0" y="0"/>
          <a:ext cx="0" cy="0"/>
          <a:chOff x="0" y="0"/>
          <a:chExt cx="0" cy="0"/>
        </a:xfrm>
      </p:grpSpPr>
      <p:sp>
        <p:nvSpPr>
          <p:cNvPr id="341" name="Google Shape;341;p30"/>
          <p:cNvSpPr/>
          <p:nvPr/>
        </p:nvSpPr>
        <p:spPr>
          <a:xfrm rot="-5400000">
            <a:off x="7283968" y="3283443"/>
            <a:ext cx="2130939" cy="1589174"/>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rot="10800000" flipH="1">
            <a:off x="0" y="-7204"/>
            <a:ext cx="7564771" cy="1400731"/>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rot="-5400000">
            <a:off x="424286" y="-437194"/>
            <a:ext cx="1249566" cy="2123968"/>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accent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rot="-5400000">
            <a:off x="1595232" y="672318"/>
            <a:ext cx="366696" cy="358997"/>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rot="10800000" flipH="1">
            <a:off x="7884713" y="291462"/>
            <a:ext cx="918025" cy="914250"/>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txBox="1">
            <a:spLocks noGrp="1"/>
          </p:cNvSpPr>
          <p:nvPr>
            <p:ph type="subTitle" idx="1"/>
          </p:nvPr>
        </p:nvSpPr>
        <p:spPr>
          <a:xfrm>
            <a:off x="729802" y="3405525"/>
            <a:ext cx="3599700" cy="568800"/>
          </a:xfrm>
          <a:prstGeom prst="rect">
            <a:avLst/>
          </a:prstGeom>
        </p:spPr>
        <p:txBody>
          <a:bodyPr spcFirstLastPara="1" wrap="square" lIns="91425" tIns="91425" rIns="91425" bIns="91425" anchor="b" anchorCtr="0">
            <a:noAutofit/>
          </a:bodyPr>
          <a:lstStyle>
            <a:lvl1pPr lvl="0"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347" name="Google Shape;347;p30"/>
          <p:cNvSpPr txBox="1">
            <a:spLocks noGrp="1"/>
          </p:cNvSpPr>
          <p:nvPr>
            <p:ph type="subTitle" idx="2"/>
          </p:nvPr>
        </p:nvSpPr>
        <p:spPr>
          <a:xfrm>
            <a:off x="729805" y="1728050"/>
            <a:ext cx="6558600" cy="151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33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348" name="Google Shape;348;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rot="10800000" flipH="1">
            <a:off x="0" y="4610309"/>
            <a:ext cx="6971413" cy="543192"/>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4"/>
          <p:cNvGrpSpPr/>
          <p:nvPr/>
        </p:nvGrpSpPr>
        <p:grpSpPr>
          <a:xfrm>
            <a:off x="7926663" y="1333605"/>
            <a:ext cx="878119" cy="873285"/>
            <a:chOff x="7287638" y="313700"/>
            <a:chExt cx="796986" cy="792599"/>
          </a:xfrm>
        </p:grpSpPr>
        <p:sp>
          <p:nvSpPr>
            <p:cNvPr id="32" name="Google Shape;32;p4"/>
            <p:cNvSpPr/>
            <p:nvPr/>
          </p:nvSpPr>
          <p:spPr>
            <a:xfrm>
              <a:off x="7287638" y="331076"/>
              <a:ext cx="775223" cy="775223"/>
            </a:xfrm>
            <a:custGeom>
              <a:avLst/>
              <a:gdLst/>
              <a:ahLst/>
              <a:cxnLst/>
              <a:rect l="l" t="t" r="r" b="b"/>
              <a:pathLst>
                <a:path w="13429" h="13429" fill="none" extrusionOk="0">
                  <a:moveTo>
                    <a:pt x="13429" y="13428"/>
                  </a:moveTo>
                  <a:lnTo>
                    <a:pt x="1" y="13428"/>
                  </a:lnTo>
                  <a:lnTo>
                    <a:pt x="1" y="1"/>
                  </a:lnTo>
                </a:path>
              </a:pathLst>
            </a:custGeom>
            <a:noFill/>
            <a:ln w="19050" cap="flat" cmpd="sng">
              <a:solidFill>
                <a:schemeClr val="dk2"/>
              </a:solidFill>
              <a:prstDash val="solid"/>
              <a:miter lim="250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7293468" y="313700"/>
              <a:ext cx="791155" cy="786826"/>
            </a:xfrm>
            <a:custGeom>
              <a:avLst/>
              <a:gdLst/>
              <a:ahLst/>
              <a:cxnLst/>
              <a:rect l="l" t="t" r="r" b="b"/>
              <a:pathLst>
                <a:path w="13705" h="13630" fill="none" extrusionOk="0">
                  <a:moveTo>
                    <a:pt x="0" y="13629"/>
                  </a:moveTo>
                  <a:lnTo>
                    <a:pt x="13704" y="0"/>
                  </a:lnTo>
                </a:path>
              </a:pathLst>
            </a:custGeom>
            <a:noFill/>
            <a:ln w="19050" cap="flat" cmpd="sng">
              <a:solidFill>
                <a:schemeClr val="dk2"/>
              </a:solidFill>
              <a:prstDash val="solid"/>
              <a:miter lim="250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4"/>
          <p:cNvSpPr/>
          <p:nvPr/>
        </p:nvSpPr>
        <p:spPr>
          <a:xfrm rot="10800000" flipH="1">
            <a:off x="7898325" y="2736381"/>
            <a:ext cx="1456573" cy="2475544"/>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rot="10800000" flipH="1">
            <a:off x="8057575" y="2796810"/>
            <a:ext cx="616305" cy="603364"/>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rot="5400000">
            <a:off x="211522" y="1069672"/>
            <a:ext cx="366696" cy="358997"/>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flipH="1">
            <a:off x="9" y="-2"/>
            <a:ext cx="678219" cy="1379001"/>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sz="35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39" name="Google Shape;39;p4"/>
          <p:cNvSpPr txBox="1">
            <a:spLocks noGrp="1"/>
          </p:cNvSpPr>
          <p:nvPr>
            <p:ph type="body" idx="1"/>
          </p:nvPr>
        </p:nvSpPr>
        <p:spPr>
          <a:xfrm>
            <a:off x="715550" y="1195050"/>
            <a:ext cx="7713000" cy="34101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Clr>
                <a:schemeClr val="dk2"/>
              </a:buClr>
              <a:buSzPts val="1500"/>
              <a:buChar char="●"/>
              <a:defRPr sz="1500">
                <a:latin typeface="Abhaya Libre SemiBold"/>
                <a:ea typeface="Abhaya Libre SemiBold"/>
                <a:cs typeface="Abhaya Libre SemiBold"/>
                <a:sym typeface="Abhaya Libre SemiBold"/>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40" name="Google Shape;40;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Abhaya Libre SemiBold"/>
                <a:ea typeface="Abhaya Libre SemiBold"/>
                <a:cs typeface="Abhaya Libre SemiBold"/>
                <a:sym typeface="Abhaya Libre SemiBold"/>
              </a:defRPr>
            </a:lvl1pPr>
            <a:lvl2pPr lvl="1">
              <a:buNone/>
              <a:defRPr>
                <a:latin typeface="Abhaya Libre SemiBold"/>
                <a:ea typeface="Abhaya Libre SemiBold"/>
                <a:cs typeface="Abhaya Libre SemiBold"/>
                <a:sym typeface="Abhaya Libre SemiBold"/>
              </a:defRPr>
            </a:lvl2pPr>
            <a:lvl3pPr lvl="2">
              <a:buNone/>
              <a:defRPr>
                <a:latin typeface="Abhaya Libre SemiBold"/>
                <a:ea typeface="Abhaya Libre SemiBold"/>
                <a:cs typeface="Abhaya Libre SemiBold"/>
                <a:sym typeface="Abhaya Libre SemiBold"/>
              </a:defRPr>
            </a:lvl3pPr>
            <a:lvl4pPr lvl="3">
              <a:buNone/>
              <a:defRPr>
                <a:latin typeface="Abhaya Libre SemiBold"/>
                <a:ea typeface="Abhaya Libre SemiBold"/>
                <a:cs typeface="Abhaya Libre SemiBold"/>
                <a:sym typeface="Abhaya Libre SemiBold"/>
              </a:defRPr>
            </a:lvl4pPr>
            <a:lvl5pPr lvl="4">
              <a:buNone/>
              <a:defRPr>
                <a:latin typeface="Abhaya Libre SemiBold"/>
                <a:ea typeface="Abhaya Libre SemiBold"/>
                <a:cs typeface="Abhaya Libre SemiBold"/>
                <a:sym typeface="Abhaya Libre SemiBold"/>
              </a:defRPr>
            </a:lvl5pPr>
            <a:lvl6pPr lvl="5">
              <a:buNone/>
              <a:defRPr>
                <a:latin typeface="Abhaya Libre SemiBold"/>
                <a:ea typeface="Abhaya Libre SemiBold"/>
                <a:cs typeface="Abhaya Libre SemiBold"/>
                <a:sym typeface="Abhaya Libre SemiBold"/>
              </a:defRPr>
            </a:lvl6pPr>
            <a:lvl7pPr lvl="6">
              <a:buNone/>
              <a:defRPr>
                <a:latin typeface="Abhaya Libre SemiBold"/>
                <a:ea typeface="Abhaya Libre SemiBold"/>
                <a:cs typeface="Abhaya Libre SemiBold"/>
                <a:sym typeface="Abhaya Libre SemiBold"/>
              </a:defRPr>
            </a:lvl7pPr>
            <a:lvl8pPr lvl="7">
              <a:buNone/>
              <a:defRPr>
                <a:latin typeface="Abhaya Libre SemiBold"/>
                <a:ea typeface="Abhaya Libre SemiBold"/>
                <a:cs typeface="Abhaya Libre SemiBold"/>
                <a:sym typeface="Abhaya Libre SemiBold"/>
              </a:defRPr>
            </a:lvl8pPr>
            <a:lvl9pPr lvl="8">
              <a:buNone/>
              <a:defRPr>
                <a:latin typeface="Abhaya Libre SemiBold"/>
                <a:ea typeface="Abhaya Libre SemiBold"/>
                <a:cs typeface="Abhaya Libre SemiBold"/>
                <a:sym typeface="Abhaya Libre SemiBo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1">
  <p:cSld name="CUSTOM_8">
    <p:spTree>
      <p:nvGrpSpPr>
        <p:cNvPr id="1" name="Shape 349"/>
        <p:cNvGrpSpPr/>
        <p:nvPr/>
      </p:nvGrpSpPr>
      <p:grpSpPr>
        <a:xfrm>
          <a:off x="0" y="0"/>
          <a:ext cx="0" cy="0"/>
          <a:chOff x="0" y="0"/>
          <a:chExt cx="0" cy="0"/>
        </a:xfrm>
      </p:grpSpPr>
      <p:sp>
        <p:nvSpPr>
          <p:cNvPr id="350" name="Google Shape;350;p31"/>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1" name="Google Shape;351;p31"/>
          <p:cNvSpPr/>
          <p:nvPr/>
        </p:nvSpPr>
        <p:spPr>
          <a:xfrm rot="10800000" flipH="1">
            <a:off x="0" y="4610309"/>
            <a:ext cx="6971413" cy="543192"/>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rot="10800000" flipH="1">
            <a:off x="8142100" y="3150681"/>
            <a:ext cx="1212818" cy="2061244"/>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p:cNvSpPr/>
          <p:nvPr/>
        </p:nvSpPr>
        <p:spPr>
          <a:xfrm rot="10800000" flipH="1">
            <a:off x="8349897" y="3059947"/>
            <a:ext cx="616305" cy="603364"/>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2">
  <p:cSld name="CUSTOM_8_1">
    <p:spTree>
      <p:nvGrpSpPr>
        <p:cNvPr id="1" name="Shape 355"/>
        <p:cNvGrpSpPr/>
        <p:nvPr/>
      </p:nvGrpSpPr>
      <p:grpSpPr>
        <a:xfrm>
          <a:off x="0" y="0"/>
          <a:ext cx="0" cy="0"/>
          <a:chOff x="0" y="0"/>
          <a:chExt cx="0" cy="0"/>
        </a:xfrm>
      </p:grpSpPr>
      <p:sp>
        <p:nvSpPr>
          <p:cNvPr id="356" name="Google Shape;356;p32"/>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7" name="Google Shape;357;p32"/>
          <p:cNvSpPr/>
          <p:nvPr/>
        </p:nvSpPr>
        <p:spPr>
          <a:xfrm>
            <a:off x="0" y="1914200"/>
            <a:ext cx="715548" cy="3229264"/>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flipH="1">
            <a:off x="8428431" y="3937000"/>
            <a:ext cx="715697" cy="1216112"/>
          </a:xfrm>
          <a:custGeom>
            <a:avLst/>
            <a:gdLst/>
            <a:ahLst/>
            <a:cxnLst/>
            <a:rect l="l" t="t" r="r" b="b"/>
            <a:pathLst>
              <a:path w="23504" h="39938" fill="none" extrusionOk="0">
                <a:moveTo>
                  <a:pt x="1" y="1"/>
                </a:moveTo>
                <a:lnTo>
                  <a:pt x="1" y="1"/>
                </a:lnTo>
                <a:cubicBezTo>
                  <a:pt x="12924" y="1"/>
                  <a:pt x="23504" y="10580"/>
                  <a:pt x="23504" y="23513"/>
                </a:cubicBezTo>
                <a:lnTo>
                  <a:pt x="23504" y="39937"/>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8308275" y="4109047"/>
            <a:ext cx="409806" cy="40120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8427400" y="0"/>
            <a:ext cx="717747" cy="3434033"/>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rot="5400000" flipH="1">
            <a:off x="1358747" y="4335833"/>
            <a:ext cx="366696" cy="358997"/>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rot="-5400000" flipH="1">
            <a:off x="464289" y="3780662"/>
            <a:ext cx="898546" cy="1827127"/>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3" name="Google Shape;363;p32"/>
          <p:cNvCxnSpPr/>
          <p:nvPr/>
        </p:nvCxnSpPr>
        <p:spPr>
          <a:xfrm>
            <a:off x="-7175" y="4244950"/>
            <a:ext cx="725400" cy="0"/>
          </a:xfrm>
          <a:prstGeom prst="straightConnector1">
            <a:avLst/>
          </a:prstGeom>
          <a:noFill/>
          <a:ln w="19050" cap="flat" cmpd="sng">
            <a:solidFill>
              <a:schemeClr val="lt1"/>
            </a:solidFill>
            <a:prstDash val="solid"/>
            <a:round/>
            <a:headEnd type="none" w="med" len="med"/>
            <a:tailEnd type="none" w="med" len="med"/>
          </a:ln>
        </p:spPr>
      </p:cxnSp>
      <p:sp>
        <p:nvSpPr>
          <p:cNvPr id="364" name="Google Shape;364;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3">
  <p:cSld name="CUSTOM_8_1_1">
    <p:spTree>
      <p:nvGrpSpPr>
        <p:cNvPr id="1" name="Shape 365"/>
        <p:cNvGrpSpPr/>
        <p:nvPr/>
      </p:nvGrpSpPr>
      <p:grpSpPr>
        <a:xfrm>
          <a:off x="0" y="0"/>
          <a:ext cx="0" cy="0"/>
          <a:chOff x="0" y="0"/>
          <a:chExt cx="0" cy="0"/>
        </a:xfrm>
      </p:grpSpPr>
      <p:sp>
        <p:nvSpPr>
          <p:cNvPr id="366" name="Google Shape;366;p33"/>
          <p:cNvSpPr/>
          <p:nvPr/>
        </p:nvSpPr>
        <p:spPr>
          <a:xfrm rot="-5400000">
            <a:off x="3305509" y="1289384"/>
            <a:ext cx="544357" cy="7163875"/>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p:nvPr/>
        </p:nvSpPr>
        <p:spPr>
          <a:xfrm rot="10800000">
            <a:off x="7733316" y="4215886"/>
            <a:ext cx="616305" cy="603364"/>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3"/>
          <p:cNvSpPr/>
          <p:nvPr/>
        </p:nvSpPr>
        <p:spPr>
          <a:xfrm rot="5400000">
            <a:off x="8025268" y="4011964"/>
            <a:ext cx="745994" cy="1516968"/>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0" name="Google Shape;370;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4">
  <p:cSld name="CUSTOM_8_1_1_1">
    <p:spTree>
      <p:nvGrpSpPr>
        <p:cNvPr id="1" name="Shape 371"/>
        <p:cNvGrpSpPr/>
        <p:nvPr/>
      </p:nvGrpSpPr>
      <p:grpSpPr>
        <a:xfrm>
          <a:off x="0" y="0"/>
          <a:ext cx="0" cy="0"/>
          <a:chOff x="0" y="0"/>
          <a:chExt cx="0" cy="0"/>
        </a:xfrm>
      </p:grpSpPr>
      <p:sp>
        <p:nvSpPr>
          <p:cNvPr id="372" name="Google Shape;372;p34"/>
          <p:cNvSpPr/>
          <p:nvPr/>
        </p:nvSpPr>
        <p:spPr>
          <a:xfrm>
            <a:off x="4571995" y="4605250"/>
            <a:ext cx="4572222" cy="538487"/>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rot="5400000" flipH="1">
            <a:off x="257385" y="4169287"/>
            <a:ext cx="742785" cy="1262141"/>
          </a:xfrm>
          <a:custGeom>
            <a:avLst/>
            <a:gdLst/>
            <a:ahLst/>
            <a:cxnLst/>
            <a:rect l="l" t="t" r="r" b="b"/>
            <a:pathLst>
              <a:path w="23504" h="39938" fill="none" extrusionOk="0">
                <a:moveTo>
                  <a:pt x="1" y="1"/>
                </a:moveTo>
                <a:lnTo>
                  <a:pt x="1" y="1"/>
                </a:lnTo>
                <a:cubicBezTo>
                  <a:pt x="12924" y="1"/>
                  <a:pt x="23504" y="10580"/>
                  <a:pt x="23504" y="23513"/>
                </a:cubicBezTo>
                <a:lnTo>
                  <a:pt x="23504" y="39937"/>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rot="5400000">
            <a:off x="839708" y="4433276"/>
            <a:ext cx="409806" cy="40120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rot="10800000" flipH="1">
            <a:off x="-2350" y="220"/>
            <a:ext cx="706125" cy="2586455"/>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7" name="Google Shape;377;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5">
  <p:cSld name="CUSTOM_8_1_1_1_1">
    <p:spTree>
      <p:nvGrpSpPr>
        <p:cNvPr id="1" name="Shape 378"/>
        <p:cNvGrpSpPr/>
        <p:nvPr/>
      </p:nvGrpSpPr>
      <p:grpSpPr>
        <a:xfrm>
          <a:off x="0" y="0"/>
          <a:ext cx="0" cy="0"/>
          <a:chOff x="0" y="0"/>
          <a:chExt cx="0" cy="0"/>
        </a:xfrm>
      </p:grpSpPr>
      <p:sp>
        <p:nvSpPr>
          <p:cNvPr id="379" name="Google Shape;379;p35"/>
          <p:cNvSpPr/>
          <p:nvPr/>
        </p:nvSpPr>
        <p:spPr>
          <a:xfrm rot="10800000" flipH="1">
            <a:off x="8430150" y="5"/>
            <a:ext cx="713978" cy="2564318"/>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rot="10800000" flipH="1">
            <a:off x="-2350" y="2571745"/>
            <a:ext cx="712093" cy="2586455"/>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1" name="Google Shape;381;p35"/>
          <p:cNvGrpSpPr/>
          <p:nvPr/>
        </p:nvGrpSpPr>
        <p:grpSpPr>
          <a:xfrm>
            <a:off x="-9159" y="4637174"/>
            <a:ext cx="1530036" cy="992333"/>
            <a:chOff x="-9159" y="4637174"/>
            <a:chExt cx="1530036" cy="992333"/>
          </a:xfrm>
        </p:grpSpPr>
        <p:sp>
          <p:nvSpPr>
            <p:cNvPr id="382" name="Google Shape;382;p35"/>
            <p:cNvSpPr/>
            <p:nvPr/>
          </p:nvSpPr>
          <p:spPr>
            <a:xfrm rot="5400000" flipH="1">
              <a:off x="364329" y="4472959"/>
              <a:ext cx="856956" cy="1456139"/>
            </a:xfrm>
            <a:custGeom>
              <a:avLst/>
              <a:gdLst/>
              <a:ahLst/>
              <a:cxnLst/>
              <a:rect l="l" t="t" r="r" b="b"/>
              <a:pathLst>
                <a:path w="23504" h="39938" fill="none" extrusionOk="0">
                  <a:moveTo>
                    <a:pt x="1" y="1"/>
                  </a:moveTo>
                  <a:lnTo>
                    <a:pt x="1" y="1"/>
                  </a:lnTo>
                  <a:cubicBezTo>
                    <a:pt x="12924" y="1"/>
                    <a:pt x="23504" y="10580"/>
                    <a:pt x="23504" y="23513"/>
                  </a:cubicBezTo>
                  <a:lnTo>
                    <a:pt x="23504" y="39937"/>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rot="5400000">
              <a:off x="767366" y="4641476"/>
              <a:ext cx="409806" cy="40120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4" name="Google Shape;384;p35"/>
            <p:cNvCxnSpPr/>
            <p:nvPr/>
          </p:nvCxnSpPr>
          <p:spPr>
            <a:xfrm>
              <a:off x="-9159" y="4772550"/>
              <a:ext cx="725700" cy="0"/>
            </a:xfrm>
            <a:prstGeom prst="straightConnector1">
              <a:avLst/>
            </a:prstGeom>
            <a:noFill/>
            <a:ln w="19050" cap="flat" cmpd="sng">
              <a:solidFill>
                <a:schemeClr val="lt1"/>
              </a:solidFill>
              <a:prstDash val="solid"/>
              <a:round/>
              <a:headEnd type="none" w="med" len="med"/>
              <a:tailEnd type="none" w="med" len="med"/>
            </a:ln>
          </p:spPr>
        </p:cxnSp>
      </p:grpSp>
      <p:sp>
        <p:nvSpPr>
          <p:cNvPr id="385" name="Google Shape;385;p35"/>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6" name="Google Shape;386;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6">
  <p:cSld name="CUSTOM_8_1_1_1_1_1">
    <p:spTree>
      <p:nvGrpSpPr>
        <p:cNvPr id="1" name="Shape 387"/>
        <p:cNvGrpSpPr/>
        <p:nvPr/>
      </p:nvGrpSpPr>
      <p:grpSpPr>
        <a:xfrm>
          <a:off x="0" y="0"/>
          <a:ext cx="0" cy="0"/>
          <a:chOff x="0" y="0"/>
          <a:chExt cx="0" cy="0"/>
        </a:xfrm>
      </p:grpSpPr>
      <p:sp>
        <p:nvSpPr>
          <p:cNvPr id="388" name="Google Shape;388;p36"/>
          <p:cNvSpPr/>
          <p:nvPr/>
        </p:nvSpPr>
        <p:spPr>
          <a:xfrm>
            <a:off x="8426200" y="0"/>
            <a:ext cx="717747" cy="5143578"/>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350" y="1671100"/>
            <a:ext cx="717747" cy="3472497"/>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36"/>
          <p:cNvGrpSpPr/>
          <p:nvPr/>
        </p:nvGrpSpPr>
        <p:grpSpPr>
          <a:xfrm>
            <a:off x="-6775" y="4605246"/>
            <a:ext cx="1780761" cy="872455"/>
            <a:chOff x="-6775" y="4605246"/>
            <a:chExt cx="1780761" cy="872455"/>
          </a:xfrm>
        </p:grpSpPr>
        <p:sp>
          <p:nvSpPr>
            <p:cNvPr id="391" name="Google Shape;391;p36"/>
            <p:cNvSpPr/>
            <p:nvPr/>
          </p:nvSpPr>
          <p:spPr>
            <a:xfrm rot="5400000" flipH="1">
              <a:off x="1277302" y="4684323"/>
              <a:ext cx="366696" cy="358997"/>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rot="-5400000" flipH="1">
              <a:off x="450763" y="4154478"/>
              <a:ext cx="872455" cy="1773991"/>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3" name="Google Shape;393;p36"/>
            <p:cNvCxnSpPr/>
            <p:nvPr/>
          </p:nvCxnSpPr>
          <p:spPr>
            <a:xfrm>
              <a:off x="-6775" y="4605250"/>
              <a:ext cx="726600" cy="0"/>
            </a:xfrm>
            <a:prstGeom prst="straightConnector1">
              <a:avLst/>
            </a:prstGeom>
            <a:noFill/>
            <a:ln w="19050" cap="flat" cmpd="sng">
              <a:solidFill>
                <a:schemeClr val="lt1"/>
              </a:solidFill>
              <a:prstDash val="solid"/>
              <a:round/>
              <a:headEnd type="none" w="med" len="med"/>
              <a:tailEnd type="none" w="med" len="med"/>
            </a:ln>
          </p:spPr>
        </p:cxnSp>
      </p:grpSp>
      <p:sp>
        <p:nvSpPr>
          <p:cNvPr id="394" name="Google Shape;394;p36"/>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5" name="Google Shape;395;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396"/>
        <p:cNvGrpSpPr/>
        <p:nvPr/>
      </p:nvGrpSpPr>
      <p:grpSpPr>
        <a:xfrm>
          <a:off x="0" y="0"/>
          <a:ext cx="0" cy="0"/>
          <a:chOff x="0" y="0"/>
          <a:chExt cx="0" cy="0"/>
        </a:xfrm>
      </p:grpSpPr>
      <p:sp>
        <p:nvSpPr>
          <p:cNvPr id="397" name="Google Shape;397;p37"/>
          <p:cNvSpPr/>
          <p:nvPr/>
        </p:nvSpPr>
        <p:spPr>
          <a:xfrm>
            <a:off x="0" y="0"/>
            <a:ext cx="6027819" cy="538487"/>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rot="5400000" flipH="1">
            <a:off x="7757396" y="-357929"/>
            <a:ext cx="1054625" cy="1792369"/>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7"/>
          <p:cNvSpPr/>
          <p:nvPr/>
        </p:nvSpPr>
        <p:spPr>
          <a:xfrm>
            <a:off x="7381068" y="418680"/>
            <a:ext cx="409806" cy="40120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 name="Google Shape;400;p37"/>
          <p:cNvGrpSpPr/>
          <p:nvPr/>
        </p:nvGrpSpPr>
        <p:grpSpPr>
          <a:xfrm>
            <a:off x="6027825" y="3230668"/>
            <a:ext cx="3116310" cy="1927393"/>
            <a:chOff x="6027825" y="3230668"/>
            <a:chExt cx="3116310" cy="1927393"/>
          </a:xfrm>
        </p:grpSpPr>
        <p:sp>
          <p:nvSpPr>
            <p:cNvPr id="401" name="Google Shape;401;p37"/>
            <p:cNvSpPr/>
            <p:nvPr/>
          </p:nvSpPr>
          <p:spPr>
            <a:xfrm>
              <a:off x="6027825" y="4605250"/>
              <a:ext cx="3116310" cy="538487"/>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flipH="1">
              <a:off x="8012758" y="3230668"/>
              <a:ext cx="1131365" cy="1922416"/>
            </a:xfrm>
            <a:custGeom>
              <a:avLst/>
              <a:gdLst/>
              <a:ahLst/>
              <a:cxnLst/>
              <a:rect l="l" t="t" r="r" b="b"/>
              <a:pathLst>
                <a:path w="23504" h="39938" fill="none" extrusionOk="0">
                  <a:moveTo>
                    <a:pt x="1" y="1"/>
                  </a:moveTo>
                  <a:lnTo>
                    <a:pt x="1" y="1"/>
                  </a:lnTo>
                  <a:cubicBezTo>
                    <a:pt x="12924" y="1"/>
                    <a:pt x="23504" y="10580"/>
                    <a:pt x="23504" y="23513"/>
                  </a:cubicBezTo>
                  <a:lnTo>
                    <a:pt x="23504" y="39937"/>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7987843" y="3575880"/>
              <a:ext cx="409806" cy="40120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4" name="Google Shape;404;p37"/>
            <p:cNvCxnSpPr/>
            <p:nvPr/>
          </p:nvCxnSpPr>
          <p:spPr>
            <a:xfrm>
              <a:off x="8012751" y="4603661"/>
              <a:ext cx="0" cy="554400"/>
            </a:xfrm>
            <a:prstGeom prst="straightConnector1">
              <a:avLst/>
            </a:prstGeom>
            <a:noFill/>
            <a:ln w="19050" cap="flat" cmpd="sng">
              <a:solidFill>
                <a:schemeClr val="lt1"/>
              </a:solidFill>
              <a:prstDash val="solid"/>
              <a:round/>
              <a:headEnd type="none" w="med" len="med"/>
              <a:tailEnd type="none" w="med" len="med"/>
            </a:ln>
          </p:spPr>
        </p:cxnSp>
      </p:grpSp>
      <p:sp>
        <p:nvSpPr>
          <p:cNvPr id="405" name="Google Shape;405;p37"/>
          <p:cNvSpPr txBox="1">
            <a:spLocks noGrp="1"/>
          </p:cNvSpPr>
          <p:nvPr>
            <p:ph type="title"/>
          </p:nvPr>
        </p:nvSpPr>
        <p:spPr>
          <a:xfrm>
            <a:off x="715628" y="538250"/>
            <a:ext cx="3856500" cy="768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5500"/>
            </a:lvl1pPr>
            <a:lvl2pPr lvl="1" rtl="0">
              <a:spcBef>
                <a:spcPts val="0"/>
              </a:spcBef>
              <a:spcAft>
                <a:spcPts val="0"/>
              </a:spcAft>
              <a:buSzPts val="3500"/>
              <a:buNone/>
              <a:defRPr>
                <a:latin typeface="Abhaya Libre Medium"/>
                <a:ea typeface="Abhaya Libre Medium"/>
                <a:cs typeface="Abhaya Libre Medium"/>
                <a:sym typeface="Abhaya Libre Medium"/>
              </a:defRPr>
            </a:lvl2pPr>
            <a:lvl3pPr lvl="2" rtl="0">
              <a:spcBef>
                <a:spcPts val="0"/>
              </a:spcBef>
              <a:spcAft>
                <a:spcPts val="0"/>
              </a:spcAft>
              <a:buSzPts val="3500"/>
              <a:buNone/>
              <a:defRPr>
                <a:latin typeface="Abhaya Libre Medium"/>
                <a:ea typeface="Abhaya Libre Medium"/>
                <a:cs typeface="Abhaya Libre Medium"/>
                <a:sym typeface="Abhaya Libre Medium"/>
              </a:defRPr>
            </a:lvl3pPr>
            <a:lvl4pPr lvl="3" rtl="0">
              <a:spcBef>
                <a:spcPts val="0"/>
              </a:spcBef>
              <a:spcAft>
                <a:spcPts val="0"/>
              </a:spcAft>
              <a:buSzPts val="3500"/>
              <a:buNone/>
              <a:defRPr>
                <a:latin typeface="Abhaya Libre Medium"/>
                <a:ea typeface="Abhaya Libre Medium"/>
                <a:cs typeface="Abhaya Libre Medium"/>
                <a:sym typeface="Abhaya Libre Medium"/>
              </a:defRPr>
            </a:lvl4pPr>
            <a:lvl5pPr lvl="4" rtl="0">
              <a:spcBef>
                <a:spcPts val="0"/>
              </a:spcBef>
              <a:spcAft>
                <a:spcPts val="0"/>
              </a:spcAft>
              <a:buSzPts val="3500"/>
              <a:buNone/>
              <a:defRPr>
                <a:latin typeface="Abhaya Libre Medium"/>
                <a:ea typeface="Abhaya Libre Medium"/>
                <a:cs typeface="Abhaya Libre Medium"/>
                <a:sym typeface="Abhaya Libre Medium"/>
              </a:defRPr>
            </a:lvl5pPr>
            <a:lvl6pPr lvl="5" rtl="0">
              <a:spcBef>
                <a:spcPts val="0"/>
              </a:spcBef>
              <a:spcAft>
                <a:spcPts val="0"/>
              </a:spcAft>
              <a:buSzPts val="3500"/>
              <a:buNone/>
              <a:defRPr>
                <a:latin typeface="Abhaya Libre Medium"/>
                <a:ea typeface="Abhaya Libre Medium"/>
                <a:cs typeface="Abhaya Libre Medium"/>
                <a:sym typeface="Abhaya Libre Medium"/>
              </a:defRPr>
            </a:lvl6pPr>
            <a:lvl7pPr lvl="6" rtl="0">
              <a:spcBef>
                <a:spcPts val="0"/>
              </a:spcBef>
              <a:spcAft>
                <a:spcPts val="0"/>
              </a:spcAft>
              <a:buSzPts val="3500"/>
              <a:buNone/>
              <a:defRPr>
                <a:latin typeface="Abhaya Libre Medium"/>
                <a:ea typeface="Abhaya Libre Medium"/>
                <a:cs typeface="Abhaya Libre Medium"/>
                <a:sym typeface="Abhaya Libre Medium"/>
              </a:defRPr>
            </a:lvl7pPr>
            <a:lvl8pPr lvl="7" rtl="0">
              <a:spcBef>
                <a:spcPts val="0"/>
              </a:spcBef>
              <a:spcAft>
                <a:spcPts val="0"/>
              </a:spcAft>
              <a:buSzPts val="3500"/>
              <a:buNone/>
              <a:defRPr>
                <a:latin typeface="Abhaya Libre Medium"/>
                <a:ea typeface="Abhaya Libre Medium"/>
                <a:cs typeface="Abhaya Libre Medium"/>
                <a:sym typeface="Abhaya Libre Medium"/>
              </a:defRPr>
            </a:lvl8pPr>
            <a:lvl9pPr lvl="8" rtl="0">
              <a:spcBef>
                <a:spcPts val="0"/>
              </a:spcBef>
              <a:spcAft>
                <a:spcPts val="0"/>
              </a:spcAft>
              <a:buSzPts val="3500"/>
              <a:buNone/>
              <a:defRPr>
                <a:latin typeface="Abhaya Libre Medium"/>
                <a:ea typeface="Abhaya Libre Medium"/>
                <a:cs typeface="Abhaya Libre Medium"/>
                <a:sym typeface="Abhaya Libre Medium"/>
              </a:defRPr>
            </a:lvl9pPr>
          </a:lstStyle>
          <a:p>
            <a:endParaRPr/>
          </a:p>
        </p:txBody>
      </p:sp>
      <p:sp>
        <p:nvSpPr>
          <p:cNvPr id="406" name="Google Shape;406;p37"/>
          <p:cNvSpPr txBox="1">
            <a:spLocks noGrp="1"/>
          </p:cNvSpPr>
          <p:nvPr>
            <p:ph type="subTitle" idx="1"/>
          </p:nvPr>
        </p:nvSpPr>
        <p:spPr>
          <a:xfrm>
            <a:off x="715550" y="1376975"/>
            <a:ext cx="3856500" cy="114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407" name="Google Shape;407;p37"/>
          <p:cNvSpPr>
            <a:spLocks noGrp="1"/>
          </p:cNvSpPr>
          <p:nvPr>
            <p:ph type="pic" idx="2"/>
          </p:nvPr>
        </p:nvSpPr>
        <p:spPr>
          <a:xfrm>
            <a:off x="4757564" y="1246665"/>
            <a:ext cx="3282000" cy="2044800"/>
          </a:xfrm>
          <a:prstGeom prst="roundRect">
            <a:avLst>
              <a:gd name="adj" fmla="val 50000"/>
            </a:avLst>
          </a:prstGeom>
          <a:noFill/>
          <a:ln>
            <a:noFill/>
          </a:ln>
        </p:spPr>
      </p:sp>
      <p:sp>
        <p:nvSpPr>
          <p:cNvPr id="408" name="Google Shape;408;p37"/>
          <p:cNvSpPr txBox="1"/>
          <p:nvPr/>
        </p:nvSpPr>
        <p:spPr>
          <a:xfrm>
            <a:off x="720000" y="3791429"/>
            <a:ext cx="34644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300" b="1">
                <a:solidFill>
                  <a:schemeClr val="dk1"/>
                </a:solidFill>
                <a:latin typeface="Abhaya Libre"/>
                <a:ea typeface="Abhaya Libre"/>
                <a:cs typeface="Abhaya Libre"/>
                <a:sym typeface="Abhaya Libre"/>
              </a:rPr>
              <a:t>CREDITS: </a:t>
            </a:r>
            <a:r>
              <a:rPr lang="en" sz="1300">
                <a:solidFill>
                  <a:schemeClr val="dk1"/>
                </a:solidFill>
                <a:latin typeface="Abhaya Libre SemiBold"/>
                <a:ea typeface="Abhaya Libre SemiBold"/>
                <a:cs typeface="Abhaya Libre SemiBold"/>
                <a:sym typeface="Abhaya Libre SemiBold"/>
              </a:rPr>
              <a:t>This presentation template was created by </a:t>
            </a:r>
            <a:r>
              <a:rPr lang="en" sz="1300" b="1">
                <a:solidFill>
                  <a:schemeClr val="dk1"/>
                </a:solidFill>
                <a:uFill>
                  <a:noFill/>
                </a:uFill>
                <a:latin typeface="Abhaya Libre"/>
                <a:ea typeface="Abhaya Libre"/>
                <a:cs typeface="Abhaya Libre"/>
                <a:sym typeface="Abhaya Libre"/>
                <a:hlinkClick r:id="rId2">
                  <a:extLst>
                    <a:ext uri="{A12FA001-AC4F-418D-AE19-62706E023703}">
                      <ahyp:hlinkClr xmlns:ahyp="http://schemas.microsoft.com/office/drawing/2018/hyperlinkcolor" val="tx"/>
                    </a:ext>
                  </a:extLst>
                </a:hlinkClick>
              </a:rPr>
              <a:t>Slidesgo</a:t>
            </a:r>
            <a:r>
              <a:rPr lang="en" sz="1300">
                <a:solidFill>
                  <a:schemeClr val="dk1"/>
                </a:solidFill>
                <a:latin typeface="Abhaya Libre SemiBold"/>
                <a:ea typeface="Abhaya Libre SemiBold"/>
                <a:cs typeface="Abhaya Libre SemiBold"/>
                <a:sym typeface="Abhaya Libre SemiBold"/>
              </a:rPr>
              <a:t>, including icons by </a:t>
            </a:r>
            <a:r>
              <a:rPr lang="en" sz="1300" b="1">
                <a:solidFill>
                  <a:schemeClr val="dk1"/>
                </a:solidFill>
                <a:uFill>
                  <a:noFill/>
                </a:uFill>
                <a:latin typeface="Abhaya Libre"/>
                <a:ea typeface="Abhaya Libre"/>
                <a:cs typeface="Abhaya Libre"/>
                <a:sym typeface="Abhaya Libre"/>
                <a:hlinkClick r:id="rId3">
                  <a:extLst>
                    <a:ext uri="{A12FA001-AC4F-418D-AE19-62706E023703}">
                      <ahyp:hlinkClr xmlns:ahyp="http://schemas.microsoft.com/office/drawing/2018/hyperlinkcolor" val="tx"/>
                    </a:ext>
                  </a:extLst>
                </a:hlinkClick>
              </a:rPr>
              <a:t>Flaticon</a:t>
            </a:r>
            <a:r>
              <a:rPr lang="en" sz="1300">
                <a:solidFill>
                  <a:schemeClr val="dk1"/>
                </a:solidFill>
                <a:latin typeface="Abhaya Libre SemiBold"/>
                <a:ea typeface="Abhaya Libre SemiBold"/>
                <a:cs typeface="Abhaya Libre SemiBold"/>
                <a:sym typeface="Abhaya Libre SemiBold"/>
              </a:rPr>
              <a:t> and infographics &amp; images by </a:t>
            </a:r>
            <a:r>
              <a:rPr lang="en" sz="1300" b="1">
                <a:solidFill>
                  <a:schemeClr val="dk1"/>
                </a:solidFill>
                <a:uFill>
                  <a:noFill/>
                </a:uFill>
                <a:latin typeface="Abhaya Libre"/>
                <a:ea typeface="Abhaya Libre"/>
                <a:cs typeface="Abhaya Libre"/>
                <a:sym typeface="Abhaya Libre"/>
                <a:hlinkClick r:id="rId4">
                  <a:extLst>
                    <a:ext uri="{A12FA001-AC4F-418D-AE19-62706E023703}">
                      <ahyp:hlinkClr xmlns:ahyp="http://schemas.microsoft.com/office/drawing/2018/hyperlinkcolor" val="tx"/>
                    </a:ext>
                  </a:extLst>
                </a:hlinkClick>
              </a:rPr>
              <a:t>Freepik</a:t>
            </a:r>
            <a:endParaRPr sz="1300" b="1">
              <a:solidFill>
                <a:schemeClr val="dk1"/>
              </a:solidFill>
              <a:latin typeface="Abhaya Libre"/>
              <a:ea typeface="Abhaya Libre"/>
              <a:cs typeface="Abhaya Libre"/>
              <a:sym typeface="Abhaya Libre"/>
            </a:endParaRPr>
          </a:p>
        </p:txBody>
      </p:sp>
      <p:sp>
        <p:nvSpPr>
          <p:cNvPr id="409" name="Google Shape;409;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10"/>
        <p:cNvGrpSpPr/>
        <p:nvPr/>
      </p:nvGrpSpPr>
      <p:grpSpPr>
        <a:xfrm>
          <a:off x="0" y="0"/>
          <a:ext cx="0" cy="0"/>
          <a:chOff x="0" y="0"/>
          <a:chExt cx="0" cy="0"/>
        </a:xfrm>
      </p:grpSpPr>
      <p:grpSp>
        <p:nvGrpSpPr>
          <p:cNvPr id="411" name="Google Shape;411;p38"/>
          <p:cNvGrpSpPr/>
          <p:nvPr/>
        </p:nvGrpSpPr>
        <p:grpSpPr>
          <a:xfrm>
            <a:off x="6295717" y="538247"/>
            <a:ext cx="962918" cy="957618"/>
            <a:chOff x="7287638" y="313700"/>
            <a:chExt cx="796986" cy="792599"/>
          </a:xfrm>
        </p:grpSpPr>
        <p:sp>
          <p:nvSpPr>
            <p:cNvPr id="412" name="Google Shape;412;p38"/>
            <p:cNvSpPr/>
            <p:nvPr/>
          </p:nvSpPr>
          <p:spPr>
            <a:xfrm>
              <a:off x="7287638" y="331076"/>
              <a:ext cx="775223" cy="775223"/>
            </a:xfrm>
            <a:custGeom>
              <a:avLst/>
              <a:gdLst/>
              <a:ahLst/>
              <a:cxnLst/>
              <a:rect l="l" t="t" r="r" b="b"/>
              <a:pathLst>
                <a:path w="13429" h="13429" fill="none" extrusionOk="0">
                  <a:moveTo>
                    <a:pt x="13429" y="13428"/>
                  </a:moveTo>
                  <a:lnTo>
                    <a:pt x="1" y="13428"/>
                  </a:lnTo>
                  <a:lnTo>
                    <a:pt x="1" y="1"/>
                  </a:lnTo>
                </a:path>
              </a:pathLst>
            </a:custGeom>
            <a:noFill/>
            <a:ln w="19050" cap="flat" cmpd="sng">
              <a:solidFill>
                <a:schemeClr val="dk2"/>
              </a:solidFill>
              <a:prstDash val="solid"/>
              <a:miter lim="250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8"/>
            <p:cNvSpPr/>
            <p:nvPr/>
          </p:nvSpPr>
          <p:spPr>
            <a:xfrm>
              <a:off x="7293468" y="313700"/>
              <a:ext cx="791155" cy="786826"/>
            </a:xfrm>
            <a:custGeom>
              <a:avLst/>
              <a:gdLst/>
              <a:ahLst/>
              <a:cxnLst/>
              <a:rect l="l" t="t" r="r" b="b"/>
              <a:pathLst>
                <a:path w="13705" h="13630" fill="none" extrusionOk="0">
                  <a:moveTo>
                    <a:pt x="0" y="13629"/>
                  </a:moveTo>
                  <a:lnTo>
                    <a:pt x="13704" y="0"/>
                  </a:lnTo>
                </a:path>
              </a:pathLst>
            </a:custGeom>
            <a:noFill/>
            <a:ln w="19050" cap="flat" cmpd="sng">
              <a:solidFill>
                <a:schemeClr val="dk2"/>
              </a:solidFill>
              <a:prstDash val="solid"/>
              <a:miter lim="250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 name="Google Shape;414;p38"/>
          <p:cNvSpPr/>
          <p:nvPr/>
        </p:nvSpPr>
        <p:spPr>
          <a:xfrm>
            <a:off x="0" y="0"/>
            <a:ext cx="6027819" cy="2571789"/>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8"/>
          <p:cNvSpPr/>
          <p:nvPr/>
        </p:nvSpPr>
        <p:spPr>
          <a:xfrm>
            <a:off x="337168" y="243015"/>
            <a:ext cx="918025" cy="914250"/>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8"/>
          <p:cNvSpPr/>
          <p:nvPr/>
        </p:nvSpPr>
        <p:spPr>
          <a:xfrm rot="-5400000">
            <a:off x="716700" y="-807975"/>
            <a:ext cx="2135262" cy="3629084"/>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accent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p:cNvSpPr/>
          <p:nvPr/>
        </p:nvSpPr>
        <p:spPr>
          <a:xfrm rot="-5400000">
            <a:off x="2075328" y="1555438"/>
            <a:ext cx="616305" cy="603364"/>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8"/>
          <p:cNvSpPr/>
          <p:nvPr/>
        </p:nvSpPr>
        <p:spPr>
          <a:xfrm>
            <a:off x="6027825" y="4605250"/>
            <a:ext cx="3116310" cy="538487"/>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8"/>
          <p:cNvSpPr/>
          <p:nvPr/>
        </p:nvSpPr>
        <p:spPr>
          <a:xfrm flipH="1">
            <a:off x="8428431" y="3937000"/>
            <a:ext cx="715697" cy="1216112"/>
          </a:xfrm>
          <a:custGeom>
            <a:avLst/>
            <a:gdLst/>
            <a:ahLst/>
            <a:cxnLst/>
            <a:rect l="l" t="t" r="r" b="b"/>
            <a:pathLst>
              <a:path w="23504" h="39938" fill="none" extrusionOk="0">
                <a:moveTo>
                  <a:pt x="1" y="1"/>
                </a:moveTo>
                <a:lnTo>
                  <a:pt x="1" y="1"/>
                </a:lnTo>
                <a:cubicBezTo>
                  <a:pt x="12924" y="1"/>
                  <a:pt x="23504" y="10580"/>
                  <a:pt x="23504" y="23513"/>
                </a:cubicBezTo>
                <a:lnTo>
                  <a:pt x="23504" y="39937"/>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8"/>
          <p:cNvSpPr/>
          <p:nvPr/>
        </p:nvSpPr>
        <p:spPr>
          <a:xfrm>
            <a:off x="8340143" y="4070805"/>
            <a:ext cx="409806" cy="40120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22"/>
        <p:cNvGrpSpPr/>
        <p:nvPr/>
      </p:nvGrpSpPr>
      <p:grpSpPr>
        <a:xfrm>
          <a:off x="0" y="0"/>
          <a:ext cx="0" cy="0"/>
          <a:chOff x="0" y="0"/>
          <a:chExt cx="0" cy="0"/>
        </a:xfrm>
      </p:grpSpPr>
      <p:grpSp>
        <p:nvGrpSpPr>
          <p:cNvPr id="423" name="Google Shape;423;p39"/>
          <p:cNvGrpSpPr/>
          <p:nvPr/>
        </p:nvGrpSpPr>
        <p:grpSpPr>
          <a:xfrm>
            <a:off x="3623867" y="796325"/>
            <a:ext cx="962918" cy="957618"/>
            <a:chOff x="7287638" y="313700"/>
            <a:chExt cx="796986" cy="792599"/>
          </a:xfrm>
        </p:grpSpPr>
        <p:sp>
          <p:nvSpPr>
            <p:cNvPr id="424" name="Google Shape;424;p39"/>
            <p:cNvSpPr/>
            <p:nvPr/>
          </p:nvSpPr>
          <p:spPr>
            <a:xfrm>
              <a:off x="7287638" y="331076"/>
              <a:ext cx="775223" cy="775223"/>
            </a:xfrm>
            <a:custGeom>
              <a:avLst/>
              <a:gdLst/>
              <a:ahLst/>
              <a:cxnLst/>
              <a:rect l="l" t="t" r="r" b="b"/>
              <a:pathLst>
                <a:path w="13429" h="13429" fill="none" extrusionOk="0">
                  <a:moveTo>
                    <a:pt x="13429" y="13428"/>
                  </a:moveTo>
                  <a:lnTo>
                    <a:pt x="1" y="13428"/>
                  </a:lnTo>
                  <a:lnTo>
                    <a:pt x="1" y="1"/>
                  </a:lnTo>
                </a:path>
              </a:pathLst>
            </a:custGeom>
            <a:noFill/>
            <a:ln w="19050" cap="flat" cmpd="sng">
              <a:solidFill>
                <a:schemeClr val="dk2"/>
              </a:solidFill>
              <a:prstDash val="solid"/>
              <a:miter lim="250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9"/>
            <p:cNvSpPr/>
            <p:nvPr/>
          </p:nvSpPr>
          <p:spPr>
            <a:xfrm>
              <a:off x="7293468" y="313700"/>
              <a:ext cx="791155" cy="786826"/>
            </a:xfrm>
            <a:custGeom>
              <a:avLst/>
              <a:gdLst/>
              <a:ahLst/>
              <a:cxnLst/>
              <a:rect l="l" t="t" r="r" b="b"/>
              <a:pathLst>
                <a:path w="13705" h="13630" fill="none" extrusionOk="0">
                  <a:moveTo>
                    <a:pt x="0" y="13629"/>
                  </a:moveTo>
                  <a:lnTo>
                    <a:pt x="13704" y="0"/>
                  </a:lnTo>
                </a:path>
              </a:pathLst>
            </a:custGeom>
            <a:noFill/>
            <a:ln w="19050" cap="flat" cmpd="sng">
              <a:solidFill>
                <a:schemeClr val="dk2"/>
              </a:solidFill>
              <a:prstDash val="solid"/>
              <a:miter lim="250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 name="Google Shape;426;p39"/>
          <p:cNvSpPr/>
          <p:nvPr/>
        </p:nvSpPr>
        <p:spPr>
          <a:xfrm flipH="1">
            <a:off x="7995570" y="694630"/>
            <a:ext cx="1905129" cy="2404384"/>
          </a:xfrm>
          <a:custGeom>
            <a:avLst/>
            <a:gdLst/>
            <a:ahLst/>
            <a:cxnLst/>
            <a:rect l="l" t="t" r="r" b="b"/>
            <a:pathLst>
              <a:path w="64455" h="81346" fill="none" extrusionOk="0">
                <a:moveTo>
                  <a:pt x="1" y="1"/>
                </a:moveTo>
                <a:lnTo>
                  <a:pt x="23794" y="1"/>
                </a:lnTo>
                <a:cubicBezTo>
                  <a:pt x="46157" y="1"/>
                  <a:pt x="64454" y="18298"/>
                  <a:pt x="64454" y="40686"/>
                </a:cubicBezTo>
                <a:lnTo>
                  <a:pt x="64454" y="40686"/>
                </a:lnTo>
                <a:cubicBezTo>
                  <a:pt x="64454" y="63049"/>
                  <a:pt x="46157" y="81346"/>
                  <a:pt x="23794" y="81346"/>
                </a:cubicBezTo>
                <a:lnTo>
                  <a:pt x="26" y="81346"/>
                </a:lnTo>
              </a:path>
            </a:pathLst>
          </a:custGeom>
          <a:noFill/>
          <a:ln w="19050" cap="flat" cmpd="sng">
            <a:solidFill>
              <a:schemeClr val="dk1"/>
            </a:solidFill>
            <a:prstDash val="solid"/>
            <a:miter lim="250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9"/>
          <p:cNvSpPr/>
          <p:nvPr/>
        </p:nvSpPr>
        <p:spPr>
          <a:xfrm flipH="1">
            <a:off x="8248979" y="2610834"/>
            <a:ext cx="640787" cy="627332"/>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9"/>
          <p:cNvSpPr/>
          <p:nvPr/>
        </p:nvSpPr>
        <p:spPr>
          <a:xfrm>
            <a:off x="4571995" y="4605250"/>
            <a:ext cx="4572222" cy="538487"/>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9"/>
          <p:cNvSpPr/>
          <p:nvPr/>
        </p:nvSpPr>
        <p:spPr>
          <a:xfrm rot="5400000" flipH="1">
            <a:off x="469499" y="3350172"/>
            <a:ext cx="1349717" cy="2293440"/>
          </a:xfrm>
          <a:custGeom>
            <a:avLst/>
            <a:gdLst/>
            <a:ahLst/>
            <a:cxnLst/>
            <a:rect l="l" t="t" r="r" b="b"/>
            <a:pathLst>
              <a:path w="23504" h="39938" fill="none" extrusionOk="0">
                <a:moveTo>
                  <a:pt x="1" y="1"/>
                </a:moveTo>
                <a:lnTo>
                  <a:pt x="1" y="1"/>
                </a:lnTo>
                <a:cubicBezTo>
                  <a:pt x="12924" y="1"/>
                  <a:pt x="23504" y="10580"/>
                  <a:pt x="23504" y="23513"/>
                </a:cubicBezTo>
                <a:lnTo>
                  <a:pt x="23504" y="39937"/>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9"/>
          <p:cNvSpPr/>
          <p:nvPr/>
        </p:nvSpPr>
        <p:spPr>
          <a:xfrm rot="5400000">
            <a:off x="1751633" y="4060301"/>
            <a:ext cx="409806" cy="40120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9"/>
          <p:cNvSpPr/>
          <p:nvPr/>
        </p:nvSpPr>
        <p:spPr>
          <a:xfrm rot="10800000" flipH="1">
            <a:off x="-2350" y="220"/>
            <a:ext cx="706125" cy="2586455"/>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1"/>
        <p:cNvGrpSpPr/>
        <p:nvPr/>
      </p:nvGrpSpPr>
      <p:grpSpPr>
        <a:xfrm>
          <a:off x="0" y="0"/>
          <a:ext cx="0" cy="0"/>
          <a:chOff x="0" y="0"/>
          <a:chExt cx="0" cy="0"/>
        </a:xfrm>
      </p:grpSpPr>
      <p:sp>
        <p:nvSpPr>
          <p:cNvPr id="42" name="Google Shape;42;p5"/>
          <p:cNvSpPr/>
          <p:nvPr/>
        </p:nvSpPr>
        <p:spPr>
          <a:xfrm flipH="1">
            <a:off x="7995570" y="694630"/>
            <a:ext cx="1905129" cy="2404384"/>
          </a:xfrm>
          <a:custGeom>
            <a:avLst/>
            <a:gdLst/>
            <a:ahLst/>
            <a:cxnLst/>
            <a:rect l="l" t="t" r="r" b="b"/>
            <a:pathLst>
              <a:path w="64455" h="81346" fill="none" extrusionOk="0">
                <a:moveTo>
                  <a:pt x="1" y="1"/>
                </a:moveTo>
                <a:lnTo>
                  <a:pt x="23794" y="1"/>
                </a:lnTo>
                <a:cubicBezTo>
                  <a:pt x="46157" y="1"/>
                  <a:pt x="64454" y="18298"/>
                  <a:pt x="64454" y="40686"/>
                </a:cubicBezTo>
                <a:lnTo>
                  <a:pt x="64454" y="40686"/>
                </a:lnTo>
                <a:cubicBezTo>
                  <a:pt x="64454" y="63049"/>
                  <a:pt x="46157" y="81346"/>
                  <a:pt x="23794" y="81346"/>
                </a:cubicBezTo>
                <a:lnTo>
                  <a:pt x="26" y="81346"/>
                </a:lnTo>
              </a:path>
            </a:pathLst>
          </a:custGeom>
          <a:noFill/>
          <a:ln w="19050" cap="flat" cmpd="sng">
            <a:solidFill>
              <a:schemeClr val="dk1"/>
            </a:solidFill>
            <a:prstDash val="solid"/>
            <a:miter lim="250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flipH="1">
            <a:off x="8248979" y="2610834"/>
            <a:ext cx="640787" cy="627332"/>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4571995" y="4605250"/>
            <a:ext cx="4572222" cy="538487"/>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rot="5400000" flipH="1">
            <a:off x="347629" y="3820752"/>
            <a:ext cx="1001035" cy="1700959"/>
          </a:xfrm>
          <a:custGeom>
            <a:avLst/>
            <a:gdLst/>
            <a:ahLst/>
            <a:cxnLst/>
            <a:rect l="l" t="t" r="r" b="b"/>
            <a:pathLst>
              <a:path w="23504" h="39938" fill="none" extrusionOk="0">
                <a:moveTo>
                  <a:pt x="1" y="1"/>
                </a:moveTo>
                <a:lnTo>
                  <a:pt x="1" y="1"/>
                </a:lnTo>
                <a:cubicBezTo>
                  <a:pt x="12924" y="1"/>
                  <a:pt x="23504" y="10580"/>
                  <a:pt x="23504" y="23513"/>
                </a:cubicBezTo>
                <a:lnTo>
                  <a:pt x="23504" y="39937"/>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rot="5400000">
            <a:off x="1095158" y="4175026"/>
            <a:ext cx="409806" cy="40120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rot="10800000" flipH="1">
            <a:off x="-2350" y="220"/>
            <a:ext cx="706125" cy="2586455"/>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txBox="1">
            <a:spLocks noGrp="1"/>
          </p:cNvSpPr>
          <p:nvPr>
            <p:ph type="subTitle" idx="1"/>
          </p:nvPr>
        </p:nvSpPr>
        <p:spPr>
          <a:xfrm>
            <a:off x="1447485" y="2724150"/>
            <a:ext cx="2684700" cy="486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49" name="Google Shape;49;p5"/>
          <p:cNvSpPr txBox="1">
            <a:spLocks noGrp="1"/>
          </p:cNvSpPr>
          <p:nvPr>
            <p:ph type="subTitle" idx="2"/>
          </p:nvPr>
        </p:nvSpPr>
        <p:spPr>
          <a:xfrm>
            <a:off x="1447485" y="3066570"/>
            <a:ext cx="2684700" cy="114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50" name="Google Shape;50;p5"/>
          <p:cNvSpPr txBox="1">
            <a:spLocks noGrp="1"/>
          </p:cNvSpPr>
          <p:nvPr>
            <p:ph type="subTitle" idx="3"/>
          </p:nvPr>
        </p:nvSpPr>
        <p:spPr>
          <a:xfrm>
            <a:off x="4695835" y="2724150"/>
            <a:ext cx="2684700" cy="486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500"/>
              <a:buNone/>
              <a:defRPr sz="2300">
                <a:solidFill>
                  <a:schemeClr val="dk2"/>
                </a:solidFill>
                <a:latin typeface="Lexend SemiBold"/>
                <a:ea typeface="Lexend SemiBold"/>
                <a:cs typeface="Lexend SemiBold"/>
                <a:sym typeface="Lexend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51" name="Google Shape;51;p5"/>
          <p:cNvSpPr txBox="1">
            <a:spLocks noGrp="1"/>
          </p:cNvSpPr>
          <p:nvPr>
            <p:ph type="subTitle" idx="4"/>
          </p:nvPr>
        </p:nvSpPr>
        <p:spPr>
          <a:xfrm>
            <a:off x="4695835" y="3066571"/>
            <a:ext cx="2684700" cy="114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500"/>
              <a:buNone/>
              <a:defRPr sz="1500">
                <a:latin typeface="Abhaya Libre SemiBold"/>
                <a:ea typeface="Abhaya Libre SemiBold"/>
                <a:cs typeface="Abhaya Libre SemiBold"/>
                <a:sym typeface="Abhaya Libre SemiBold"/>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52" name="Google Shape;52;p5"/>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6"/>
          <p:cNvSpPr/>
          <p:nvPr/>
        </p:nvSpPr>
        <p:spPr>
          <a:xfrm rot="10800000" flipH="1">
            <a:off x="8430150" y="5"/>
            <a:ext cx="713978" cy="2564318"/>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p:nvPr/>
        </p:nvSpPr>
        <p:spPr>
          <a:xfrm rot="10800000" flipH="1">
            <a:off x="-2350" y="2571745"/>
            <a:ext cx="712093" cy="2586455"/>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grpSp>
        <p:nvGrpSpPr>
          <p:cNvPr id="58" name="Google Shape;58;p6"/>
          <p:cNvGrpSpPr/>
          <p:nvPr/>
        </p:nvGrpSpPr>
        <p:grpSpPr>
          <a:xfrm>
            <a:off x="-23751" y="4605249"/>
            <a:ext cx="1831801" cy="1065449"/>
            <a:chOff x="-23751" y="4605249"/>
            <a:chExt cx="1831801" cy="1065449"/>
          </a:xfrm>
        </p:grpSpPr>
        <p:sp>
          <p:nvSpPr>
            <p:cNvPr id="59" name="Google Shape;59;p6"/>
            <p:cNvSpPr/>
            <p:nvPr/>
          </p:nvSpPr>
          <p:spPr>
            <a:xfrm rot="5400000" flipH="1">
              <a:off x="370136" y="4232785"/>
              <a:ext cx="1065436" cy="1810390"/>
            </a:xfrm>
            <a:custGeom>
              <a:avLst/>
              <a:gdLst/>
              <a:ahLst/>
              <a:cxnLst/>
              <a:rect l="l" t="t" r="r" b="b"/>
              <a:pathLst>
                <a:path w="23504" h="39938" fill="none" extrusionOk="0">
                  <a:moveTo>
                    <a:pt x="1" y="1"/>
                  </a:moveTo>
                  <a:lnTo>
                    <a:pt x="1" y="1"/>
                  </a:lnTo>
                  <a:cubicBezTo>
                    <a:pt x="12924" y="1"/>
                    <a:pt x="23504" y="10580"/>
                    <a:pt x="23504" y="23513"/>
                  </a:cubicBezTo>
                  <a:lnTo>
                    <a:pt x="23504" y="39937"/>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rot="5400000">
              <a:off x="1154508" y="4609551"/>
              <a:ext cx="409806" cy="40120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6"/>
            <p:cNvCxnSpPr/>
            <p:nvPr/>
          </p:nvCxnSpPr>
          <p:spPr>
            <a:xfrm>
              <a:off x="-23751" y="4605257"/>
              <a:ext cx="733500" cy="0"/>
            </a:xfrm>
            <a:prstGeom prst="straightConnector1">
              <a:avLst/>
            </a:prstGeom>
            <a:noFill/>
            <a:ln w="19050" cap="flat" cmpd="sng">
              <a:solidFill>
                <a:schemeClr val="lt1"/>
              </a:solidFill>
              <a:prstDash val="solid"/>
              <a:round/>
              <a:headEnd type="none" w="med" len="med"/>
              <a:tailEnd type="none" w="med" len="med"/>
            </a:ln>
          </p:spPr>
        </p:cxnSp>
      </p:grpSp>
      <p:sp>
        <p:nvSpPr>
          <p:cNvPr id="62" name="Google Shape;62;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3"/>
        <p:cNvGrpSpPr/>
        <p:nvPr/>
      </p:nvGrpSpPr>
      <p:grpSpPr>
        <a:xfrm>
          <a:off x="0" y="0"/>
          <a:ext cx="0" cy="0"/>
          <a:chOff x="0" y="0"/>
          <a:chExt cx="0" cy="0"/>
        </a:xfrm>
      </p:grpSpPr>
      <p:sp>
        <p:nvSpPr>
          <p:cNvPr id="64" name="Google Shape;64;p7"/>
          <p:cNvSpPr txBox="1">
            <a:spLocks noGrp="1"/>
          </p:cNvSpPr>
          <p:nvPr>
            <p:ph type="body" idx="1"/>
          </p:nvPr>
        </p:nvSpPr>
        <p:spPr>
          <a:xfrm>
            <a:off x="2596050" y="1854225"/>
            <a:ext cx="3951900" cy="2298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Clr>
                <a:srgbClr val="191919"/>
              </a:buClr>
              <a:buSzPts val="1500"/>
              <a:buFont typeface="Abhaya Libre SemiBold"/>
              <a:buChar char="●"/>
              <a:defRPr sz="1500">
                <a:latin typeface="Abhaya Libre SemiBold"/>
                <a:ea typeface="Abhaya Libre SemiBold"/>
                <a:cs typeface="Abhaya Libre SemiBold"/>
                <a:sym typeface="Abhaya Libre SemiBold"/>
              </a:defRPr>
            </a:lvl1pPr>
            <a:lvl2pPr marL="914400" lvl="1" indent="-330200">
              <a:spcBef>
                <a:spcPts val="0"/>
              </a:spcBef>
              <a:spcAft>
                <a:spcPts val="0"/>
              </a:spcAft>
              <a:buClr>
                <a:srgbClr val="E76A28"/>
              </a:buClr>
              <a:buSzPts val="1600"/>
              <a:buFont typeface="Nunito Light"/>
              <a:buChar char="○"/>
              <a:defRPr sz="1200"/>
            </a:lvl2pPr>
            <a:lvl3pPr marL="1371600" lvl="2" indent="-323850">
              <a:spcBef>
                <a:spcPts val="0"/>
              </a:spcBef>
              <a:spcAft>
                <a:spcPts val="0"/>
              </a:spcAft>
              <a:buClr>
                <a:srgbClr val="E76A28"/>
              </a:buClr>
              <a:buSzPts val="1500"/>
              <a:buFont typeface="Nunito Light"/>
              <a:buChar char="■"/>
              <a:defRPr sz="1200"/>
            </a:lvl3pPr>
            <a:lvl4pPr marL="1828800" lvl="3" indent="-323850">
              <a:spcBef>
                <a:spcPts val="0"/>
              </a:spcBef>
              <a:spcAft>
                <a:spcPts val="0"/>
              </a:spcAft>
              <a:buClr>
                <a:srgbClr val="E76A28"/>
              </a:buClr>
              <a:buSzPts val="1500"/>
              <a:buFont typeface="Nunito Light"/>
              <a:buChar char="●"/>
              <a:defRPr sz="1200"/>
            </a:lvl4pPr>
            <a:lvl5pPr marL="2286000" lvl="4" indent="-323850">
              <a:spcBef>
                <a:spcPts val="0"/>
              </a:spcBef>
              <a:spcAft>
                <a:spcPts val="0"/>
              </a:spcAft>
              <a:buClr>
                <a:srgbClr val="E76A28"/>
              </a:buClr>
              <a:buSzPts val="1500"/>
              <a:buFont typeface="Nunito Light"/>
              <a:buChar char="○"/>
              <a:defRPr sz="1200"/>
            </a:lvl5pPr>
            <a:lvl6pPr marL="2743200" lvl="5" indent="-323850">
              <a:spcBef>
                <a:spcPts val="0"/>
              </a:spcBef>
              <a:spcAft>
                <a:spcPts val="0"/>
              </a:spcAft>
              <a:buClr>
                <a:srgbClr val="999999"/>
              </a:buClr>
              <a:buSzPts val="1500"/>
              <a:buFont typeface="Nunito Light"/>
              <a:buChar char="■"/>
              <a:defRPr sz="1200"/>
            </a:lvl6pPr>
            <a:lvl7pPr marL="3200400" lvl="6" indent="-311150">
              <a:spcBef>
                <a:spcPts val="0"/>
              </a:spcBef>
              <a:spcAft>
                <a:spcPts val="0"/>
              </a:spcAft>
              <a:buClr>
                <a:srgbClr val="999999"/>
              </a:buClr>
              <a:buSzPts val="1300"/>
              <a:buFont typeface="Nunito Light"/>
              <a:buChar char="●"/>
              <a:defRPr sz="1200"/>
            </a:lvl7pPr>
            <a:lvl8pPr marL="3657600" lvl="7" indent="-311150">
              <a:spcBef>
                <a:spcPts val="0"/>
              </a:spcBef>
              <a:spcAft>
                <a:spcPts val="0"/>
              </a:spcAft>
              <a:buClr>
                <a:srgbClr val="999999"/>
              </a:buClr>
              <a:buSzPts val="1300"/>
              <a:buFont typeface="Nunito Light"/>
              <a:buChar char="○"/>
              <a:defRPr sz="1200"/>
            </a:lvl8pPr>
            <a:lvl9pPr marL="4114800" lvl="8" indent="-323850">
              <a:spcBef>
                <a:spcPts val="0"/>
              </a:spcBef>
              <a:spcAft>
                <a:spcPts val="0"/>
              </a:spcAft>
              <a:buClr>
                <a:srgbClr val="999999"/>
              </a:buClr>
              <a:buSzPts val="1500"/>
              <a:buFont typeface="Nunito Light"/>
              <a:buChar char="■"/>
              <a:defRPr sz="1200"/>
            </a:lvl9pPr>
          </a:lstStyle>
          <a:p>
            <a:endParaRPr/>
          </a:p>
        </p:txBody>
      </p:sp>
      <p:sp>
        <p:nvSpPr>
          <p:cNvPr id="65" name="Google Shape;65;p7"/>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 name="Google Shape;66;p7"/>
          <p:cNvSpPr/>
          <p:nvPr/>
        </p:nvSpPr>
        <p:spPr>
          <a:xfrm rot="10800000" flipH="1">
            <a:off x="0" y="4608558"/>
            <a:ext cx="6548932" cy="535167"/>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p:nvPr/>
        </p:nvSpPr>
        <p:spPr>
          <a:xfrm rot="5400000">
            <a:off x="233310" y="2377333"/>
            <a:ext cx="366696" cy="358997"/>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7"/>
          <p:cNvGrpSpPr/>
          <p:nvPr/>
        </p:nvGrpSpPr>
        <p:grpSpPr>
          <a:xfrm>
            <a:off x="-265864" y="2275816"/>
            <a:ext cx="1153456" cy="2869634"/>
            <a:chOff x="-265864" y="2275816"/>
            <a:chExt cx="1153456" cy="2869634"/>
          </a:xfrm>
        </p:grpSpPr>
        <p:sp>
          <p:nvSpPr>
            <p:cNvPr id="69" name="Google Shape;69;p7"/>
            <p:cNvSpPr/>
            <p:nvPr/>
          </p:nvSpPr>
          <p:spPr>
            <a:xfrm rot="10800000">
              <a:off x="-265864" y="2275816"/>
              <a:ext cx="1152879" cy="2344236"/>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 name="Google Shape;70;p7"/>
            <p:cNvCxnSpPr/>
            <p:nvPr/>
          </p:nvCxnSpPr>
          <p:spPr>
            <a:xfrm>
              <a:off x="887593" y="4611150"/>
              <a:ext cx="0" cy="534300"/>
            </a:xfrm>
            <a:prstGeom prst="straightConnector1">
              <a:avLst/>
            </a:prstGeom>
            <a:noFill/>
            <a:ln w="19050" cap="flat" cmpd="sng">
              <a:solidFill>
                <a:schemeClr val="accent1"/>
              </a:solidFill>
              <a:prstDash val="solid"/>
              <a:round/>
              <a:headEnd type="none" w="med" len="med"/>
              <a:tailEnd type="none" w="med" len="med"/>
            </a:ln>
          </p:spPr>
        </p:cxnSp>
      </p:grpSp>
      <p:grpSp>
        <p:nvGrpSpPr>
          <p:cNvPr id="71" name="Google Shape;71;p7"/>
          <p:cNvGrpSpPr/>
          <p:nvPr/>
        </p:nvGrpSpPr>
        <p:grpSpPr>
          <a:xfrm>
            <a:off x="7440125" y="2275813"/>
            <a:ext cx="2135262" cy="3629084"/>
            <a:chOff x="7440125" y="2275813"/>
            <a:chExt cx="2135262" cy="3629084"/>
          </a:xfrm>
        </p:grpSpPr>
        <p:sp>
          <p:nvSpPr>
            <p:cNvPr id="72" name="Google Shape;72;p7"/>
            <p:cNvSpPr/>
            <p:nvPr/>
          </p:nvSpPr>
          <p:spPr>
            <a:xfrm rot="10800000" flipH="1">
              <a:off x="7440125" y="2275813"/>
              <a:ext cx="2135262" cy="3629084"/>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rot="10800000" flipH="1">
              <a:off x="7622750" y="2754422"/>
              <a:ext cx="616305" cy="603364"/>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Abhaya Libre SemiBold"/>
                <a:ea typeface="Abhaya Libre SemiBold"/>
                <a:cs typeface="Abhaya Libre SemiBold"/>
                <a:sym typeface="Abhaya Libre SemiBold"/>
              </a:defRPr>
            </a:lvl1pPr>
            <a:lvl2pPr lvl="1">
              <a:buNone/>
              <a:defRPr>
                <a:latin typeface="Abhaya Libre SemiBold"/>
                <a:ea typeface="Abhaya Libre SemiBold"/>
                <a:cs typeface="Abhaya Libre SemiBold"/>
                <a:sym typeface="Abhaya Libre SemiBold"/>
              </a:defRPr>
            </a:lvl2pPr>
            <a:lvl3pPr lvl="2">
              <a:buNone/>
              <a:defRPr>
                <a:latin typeface="Abhaya Libre SemiBold"/>
                <a:ea typeface="Abhaya Libre SemiBold"/>
                <a:cs typeface="Abhaya Libre SemiBold"/>
                <a:sym typeface="Abhaya Libre SemiBold"/>
              </a:defRPr>
            </a:lvl3pPr>
            <a:lvl4pPr lvl="3">
              <a:buNone/>
              <a:defRPr>
                <a:latin typeface="Abhaya Libre SemiBold"/>
                <a:ea typeface="Abhaya Libre SemiBold"/>
                <a:cs typeface="Abhaya Libre SemiBold"/>
                <a:sym typeface="Abhaya Libre SemiBold"/>
              </a:defRPr>
            </a:lvl4pPr>
            <a:lvl5pPr lvl="4">
              <a:buNone/>
              <a:defRPr>
                <a:latin typeface="Abhaya Libre SemiBold"/>
                <a:ea typeface="Abhaya Libre SemiBold"/>
                <a:cs typeface="Abhaya Libre SemiBold"/>
                <a:sym typeface="Abhaya Libre SemiBold"/>
              </a:defRPr>
            </a:lvl5pPr>
            <a:lvl6pPr lvl="5">
              <a:buNone/>
              <a:defRPr>
                <a:latin typeface="Abhaya Libre SemiBold"/>
                <a:ea typeface="Abhaya Libre SemiBold"/>
                <a:cs typeface="Abhaya Libre SemiBold"/>
                <a:sym typeface="Abhaya Libre SemiBold"/>
              </a:defRPr>
            </a:lvl6pPr>
            <a:lvl7pPr lvl="6">
              <a:buNone/>
              <a:defRPr>
                <a:latin typeface="Abhaya Libre SemiBold"/>
                <a:ea typeface="Abhaya Libre SemiBold"/>
                <a:cs typeface="Abhaya Libre SemiBold"/>
                <a:sym typeface="Abhaya Libre SemiBold"/>
              </a:defRPr>
            </a:lvl7pPr>
            <a:lvl8pPr lvl="7">
              <a:buNone/>
              <a:defRPr>
                <a:latin typeface="Abhaya Libre SemiBold"/>
                <a:ea typeface="Abhaya Libre SemiBold"/>
                <a:cs typeface="Abhaya Libre SemiBold"/>
                <a:sym typeface="Abhaya Libre SemiBold"/>
              </a:defRPr>
            </a:lvl8pPr>
            <a:lvl9pPr lvl="8">
              <a:buNone/>
              <a:defRPr>
                <a:latin typeface="Abhaya Libre SemiBold"/>
                <a:ea typeface="Abhaya Libre SemiBold"/>
                <a:cs typeface="Abhaya Libre SemiBold"/>
                <a:sym typeface="Abhaya Libre SemiBo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5"/>
        <p:cNvGrpSpPr/>
        <p:nvPr/>
      </p:nvGrpSpPr>
      <p:grpSpPr>
        <a:xfrm>
          <a:off x="0" y="0"/>
          <a:ext cx="0" cy="0"/>
          <a:chOff x="0" y="0"/>
          <a:chExt cx="0" cy="0"/>
        </a:xfrm>
      </p:grpSpPr>
      <p:sp>
        <p:nvSpPr>
          <p:cNvPr id="76" name="Google Shape;76;p8"/>
          <p:cNvSpPr/>
          <p:nvPr/>
        </p:nvSpPr>
        <p:spPr>
          <a:xfrm rot="10800000" flipH="1">
            <a:off x="0" y="3991760"/>
            <a:ext cx="6027819" cy="1151965"/>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10800000" flipH="1">
            <a:off x="6027825" y="107"/>
            <a:ext cx="3116310" cy="979018"/>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5400000">
            <a:off x="1875022" y="537272"/>
            <a:ext cx="366696" cy="358997"/>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595671" y="-596811"/>
            <a:ext cx="1152879" cy="2344236"/>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txBox="1">
            <a:spLocks noGrp="1"/>
          </p:cNvSpPr>
          <p:nvPr>
            <p:ph type="title"/>
          </p:nvPr>
        </p:nvSpPr>
        <p:spPr>
          <a:xfrm>
            <a:off x="1633450" y="1357200"/>
            <a:ext cx="6291000" cy="24291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9600" b="1">
                <a:latin typeface="Lexend"/>
                <a:ea typeface="Lexend"/>
                <a:cs typeface="Lexend"/>
                <a:sym typeface="Lexend"/>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1" name="Google Shape;81;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2"/>
        <p:cNvGrpSpPr/>
        <p:nvPr/>
      </p:nvGrpSpPr>
      <p:grpSpPr>
        <a:xfrm>
          <a:off x="0" y="0"/>
          <a:ext cx="0" cy="0"/>
          <a:chOff x="0" y="0"/>
          <a:chExt cx="0" cy="0"/>
        </a:xfrm>
      </p:grpSpPr>
      <p:sp>
        <p:nvSpPr>
          <p:cNvPr id="83" name="Google Shape;83;p9"/>
          <p:cNvSpPr/>
          <p:nvPr/>
        </p:nvSpPr>
        <p:spPr>
          <a:xfrm rot="-5400000">
            <a:off x="5379052" y="1378625"/>
            <a:ext cx="544357" cy="6985393"/>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rot="10800000" flipH="1">
            <a:off x="0" y="-7206"/>
            <a:ext cx="7053396" cy="1400731"/>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rot="-5400000">
            <a:off x="424286" y="-437194"/>
            <a:ext cx="1249566" cy="2123968"/>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accent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p:nvPr/>
        </p:nvSpPr>
        <p:spPr>
          <a:xfrm rot="-5400000">
            <a:off x="1595232" y="672318"/>
            <a:ext cx="366696" cy="358997"/>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rot="10800000" flipH="1">
            <a:off x="7663363" y="309837"/>
            <a:ext cx="918025" cy="914250"/>
          </a:xfrm>
          <a:custGeom>
            <a:avLst/>
            <a:gdLst/>
            <a:ahLst/>
            <a:cxnLst/>
            <a:rect l="l" t="t" r="r" b="b"/>
            <a:pathLst>
              <a:path w="36721" h="36570" extrusionOk="0">
                <a:moveTo>
                  <a:pt x="18574" y="1"/>
                </a:moveTo>
                <a:lnTo>
                  <a:pt x="15813" y="5799"/>
                </a:lnTo>
                <a:lnTo>
                  <a:pt x="11044" y="1507"/>
                </a:lnTo>
                <a:lnTo>
                  <a:pt x="10894" y="7932"/>
                </a:lnTo>
                <a:lnTo>
                  <a:pt x="4769" y="5974"/>
                </a:lnTo>
                <a:lnTo>
                  <a:pt x="7254" y="11898"/>
                </a:lnTo>
                <a:lnTo>
                  <a:pt x="879" y="12575"/>
                </a:lnTo>
                <a:lnTo>
                  <a:pt x="5548" y="16993"/>
                </a:lnTo>
                <a:lnTo>
                  <a:pt x="1" y="20205"/>
                </a:lnTo>
                <a:lnTo>
                  <a:pt x="6049" y="22339"/>
                </a:lnTo>
                <a:lnTo>
                  <a:pt x="2285" y="27534"/>
                </a:lnTo>
                <a:lnTo>
                  <a:pt x="8685" y="27007"/>
                </a:lnTo>
                <a:lnTo>
                  <a:pt x="7380" y="33307"/>
                </a:lnTo>
                <a:lnTo>
                  <a:pt x="13002" y="30220"/>
                </a:lnTo>
                <a:lnTo>
                  <a:pt x="14357" y="36494"/>
                </a:lnTo>
                <a:lnTo>
                  <a:pt x="18248" y="31399"/>
                </a:lnTo>
                <a:lnTo>
                  <a:pt x="22037" y="36570"/>
                </a:lnTo>
                <a:lnTo>
                  <a:pt x="23518" y="30320"/>
                </a:lnTo>
                <a:lnTo>
                  <a:pt x="29090" y="33508"/>
                </a:lnTo>
                <a:lnTo>
                  <a:pt x="27911" y="27208"/>
                </a:lnTo>
                <a:lnTo>
                  <a:pt x="34286" y="27860"/>
                </a:lnTo>
                <a:lnTo>
                  <a:pt x="34286" y="27860"/>
                </a:lnTo>
                <a:lnTo>
                  <a:pt x="30646" y="22590"/>
                </a:lnTo>
                <a:lnTo>
                  <a:pt x="36720" y="20582"/>
                </a:lnTo>
                <a:lnTo>
                  <a:pt x="31249" y="17244"/>
                </a:lnTo>
                <a:lnTo>
                  <a:pt x="35992" y="12927"/>
                </a:lnTo>
                <a:lnTo>
                  <a:pt x="29642" y="12098"/>
                </a:lnTo>
                <a:lnTo>
                  <a:pt x="32228" y="6250"/>
                </a:lnTo>
                <a:lnTo>
                  <a:pt x="26078" y="8083"/>
                </a:lnTo>
                <a:lnTo>
                  <a:pt x="26053" y="1657"/>
                </a:lnTo>
                <a:lnTo>
                  <a:pt x="21184" y="5849"/>
                </a:lnTo>
                <a:lnTo>
                  <a:pt x="18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txBox="1">
            <a:spLocks noGrp="1"/>
          </p:cNvSpPr>
          <p:nvPr>
            <p:ph type="title"/>
          </p:nvPr>
        </p:nvSpPr>
        <p:spPr>
          <a:xfrm>
            <a:off x="2116350" y="1870878"/>
            <a:ext cx="4911300" cy="7173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9" name="Google Shape;89;p9"/>
          <p:cNvSpPr txBox="1">
            <a:spLocks noGrp="1"/>
          </p:cNvSpPr>
          <p:nvPr>
            <p:ph type="subTitle" idx="1"/>
          </p:nvPr>
        </p:nvSpPr>
        <p:spPr>
          <a:xfrm>
            <a:off x="2116350" y="2599240"/>
            <a:ext cx="49113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900">
                <a:latin typeface="Abhaya Libre SemiBold"/>
                <a:ea typeface="Abhaya Libre SemiBold"/>
                <a:cs typeface="Abhaya Libre SemiBold"/>
                <a:sym typeface="Abhaya Libre SemiBo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90" name="Google Shape;90;p9"/>
          <p:cNvGrpSpPr/>
          <p:nvPr/>
        </p:nvGrpSpPr>
        <p:grpSpPr>
          <a:xfrm>
            <a:off x="7716077" y="2605621"/>
            <a:ext cx="1437493" cy="2549189"/>
            <a:chOff x="7716077" y="2605621"/>
            <a:chExt cx="1437493" cy="2549189"/>
          </a:xfrm>
        </p:grpSpPr>
        <p:sp>
          <p:nvSpPr>
            <p:cNvPr id="91" name="Google Shape;91;p9"/>
            <p:cNvSpPr/>
            <p:nvPr/>
          </p:nvSpPr>
          <p:spPr>
            <a:xfrm rot="5400000" flipH="1">
              <a:off x="7709607" y="3172880"/>
              <a:ext cx="616305" cy="603364"/>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9"/>
            <p:cNvSpPr/>
            <p:nvPr/>
          </p:nvSpPr>
          <p:spPr>
            <a:xfrm rot="10800000" flipH="1">
              <a:off x="7906041" y="2605621"/>
              <a:ext cx="1247529" cy="2536670"/>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 name="Google Shape;93;p9"/>
            <p:cNvCxnSpPr/>
            <p:nvPr/>
          </p:nvCxnSpPr>
          <p:spPr>
            <a:xfrm>
              <a:off x="7906701" y="4600409"/>
              <a:ext cx="0" cy="554400"/>
            </a:xfrm>
            <a:prstGeom prst="straightConnector1">
              <a:avLst/>
            </a:prstGeom>
            <a:noFill/>
            <a:ln w="19050" cap="flat" cmpd="sng">
              <a:solidFill>
                <a:schemeClr val="lt1"/>
              </a:solidFill>
              <a:prstDash val="solid"/>
              <a:round/>
              <a:headEnd type="none" w="med" len="med"/>
              <a:tailEnd type="none" w="med" len="med"/>
            </a:ln>
          </p:spPr>
        </p:cxnSp>
      </p:grpSp>
      <p:sp>
        <p:nvSpPr>
          <p:cNvPr id="94" name="Google Shape;94;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5"/>
        <p:cNvGrpSpPr/>
        <p:nvPr/>
      </p:nvGrpSpPr>
      <p:grpSpPr>
        <a:xfrm>
          <a:off x="0" y="0"/>
          <a:ext cx="0" cy="0"/>
          <a:chOff x="0" y="0"/>
          <a:chExt cx="0" cy="0"/>
        </a:xfrm>
      </p:grpSpPr>
      <p:sp>
        <p:nvSpPr>
          <p:cNvPr id="96" name="Google Shape;96;p10"/>
          <p:cNvSpPr txBox="1">
            <a:spLocks noGrp="1"/>
          </p:cNvSpPr>
          <p:nvPr>
            <p:ph type="body" idx="1"/>
          </p:nvPr>
        </p:nvSpPr>
        <p:spPr>
          <a:xfrm>
            <a:off x="3545546" y="3808494"/>
            <a:ext cx="4589700" cy="783600"/>
          </a:xfrm>
          <a:prstGeom prst="rect">
            <a:avLst/>
          </a:prstGeom>
        </p:spPr>
        <p:txBody>
          <a:bodyPr spcFirstLastPara="1" wrap="square" lIns="91425" tIns="91425" rIns="91425" bIns="91425" anchor="ctr" anchorCtr="0">
            <a:noAutofit/>
          </a:bodyPr>
          <a:lstStyle>
            <a:lvl1pPr marL="457200" lvl="0" indent="-228600" algn="ctr">
              <a:lnSpc>
                <a:spcPct val="90000"/>
              </a:lnSpc>
              <a:spcBef>
                <a:spcPts val="0"/>
              </a:spcBef>
              <a:spcAft>
                <a:spcPts val="0"/>
              </a:spcAft>
              <a:buSzPts val="1500"/>
              <a:buNone/>
              <a:defRPr sz="3500" b="1">
                <a:latin typeface="Lexend"/>
                <a:ea typeface="Lexend"/>
                <a:cs typeface="Lexend"/>
                <a:sym typeface="Lexend"/>
              </a:defRPr>
            </a:lvl1pPr>
          </a:lstStyle>
          <a:p>
            <a:endParaRPr/>
          </a:p>
        </p:txBody>
      </p:sp>
      <p:sp>
        <p:nvSpPr>
          <p:cNvPr id="97" name="Google Shape;97;p10"/>
          <p:cNvSpPr/>
          <p:nvPr/>
        </p:nvSpPr>
        <p:spPr>
          <a:xfrm rot="10800000" flipH="1">
            <a:off x="0" y="68"/>
            <a:ext cx="717747" cy="2546331"/>
          </a:xfrm>
          <a:custGeom>
            <a:avLst/>
            <a:gdLst/>
            <a:ahLst/>
            <a:cxnLst/>
            <a:rect l="l" t="t" r="r" b="b"/>
            <a:pathLst>
              <a:path w="125645" h="110686" extrusionOk="0">
                <a:moveTo>
                  <a:pt x="0" y="0"/>
                </a:moveTo>
                <a:lnTo>
                  <a:pt x="0" y="110685"/>
                </a:lnTo>
                <a:lnTo>
                  <a:pt x="125645" y="110685"/>
                </a:lnTo>
                <a:lnTo>
                  <a:pt x="125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0"/>
          <p:cNvSpPr/>
          <p:nvPr/>
        </p:nvSpPr>
        <p:spPr>
          <a:xfrm rot="10800000">
            <a:off x="-10374" y="2819400"/>
            <a:ext cx="1152879" cy="2344236"/>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0"/>
          <p:cNvSpPr/>
          <p:nvPr/>
        </p:nvSpPr>
        <p:spPr>
          <a:xfrm>
            <a:off x="7720550" y="-1"/>
            <a:ext cx="1423430" cy="2419212"/>
          </a:xfrm>
          <a:custGeom>
            <a:avLst/>
            <a:gdLst/>
            <a:ahLst/>
            <a:cxnLst/>
            <a:rect l="l" t="t" r="r" b="b"/>
            <a:pathLst>
              <a:path w="31341" h="53269" fill="none" extrusionOk="0">
                <a:moveTo>
                  <a:pt x="31341" y="53268"/>
                </a:moveTo>
                <a:lnTo>
                  <a:pt x="31341" y="53268"/>
                </a:lnTo>
                <a:cubicBezTo>
                  <a:pt x="14100" y="53268"/>
                  <a:pt x="0" y="39159"/>
                  <a:pt x="0" y="21908"/>
                </a:cubicBezTo>
                <a:lnTo>
                  <a:pt x="0" y="0"/>
                </a:lnTo>
              </a:path>
            </a:pathLst>
          </a:custGeom>
          <a:noFill/>
          <a:ln w="19050" cap="flat" cmpd="sng">
            <a:solidFill>
              <a:schemeClr val="dk1"/>
            </a:solidFill>
            <a:prstDash val="solid"/>
            <a:miter lim="97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0"/>
          <p:cNvSpPr/>
          <p:nvPr/>
        </p:nvSpPr>
        <p:spPr>
          <a:xfrm rot="-5400000" flipH="1">
            <a:off x="7891493" y="1734402"/>
            <a:ext cx="616305" cy="603364"/>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0"/>
          <p:cNvSpPr/>
          <p:nvPr/>
        </p:nvSpPr>
        <p:spPr>
          <a:xfrm>
            <a:off x="524181" y="2925761"/>
            <a:ext cx="366696" cy="358997"/>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Lexend"/>
                <a:ea typeface="Lexend"/>
                <a:cs typeface="Lexend"/>
                <a:sym typeface="Lexend"/>
              </a:defRPr>
            </a:lvl1pPr>
            <a:lvl2pPr lvl="1">
              <a:buNone/>
              <a:defRPr>
                <a:latin typeface="Lexend"/>
                <a:ea typeface="Lexend"/>
                <a:cs typeface="Lexend"/>
                <a:sym typeface="Lexend"/>
              </a:defRPr>
            </a:lvl2pPr>
            <a:lvl3pPr lvl="2">
              <a:buNone/>
              <a:defRPr>
                <a:latin typeface="Lexend"/>
                <a:ea typeface="Lexend"/>
                <a:cs typeface="Lexend"/>
                <a:sym typeface="Lexend"/>
              </a:defRPr>
            </a:lvl3pPr>
            <a:lvl4pPr lvl="3">
              <a:buNone/>
              <a:defRPr>
                <a:latin typeface="Lexend"/>
                <a:ea typeface="Lexend"/>
                <a:cs typeface="Lexend"/>
                <a:sym typeface="Lexend"/>
              </a:defRPr>
            </a:lvl4pPr>
            <a:lvl5pPr lvl="4">
              <a:buNone/>
              <a:defRPr>
                <a:latin typeface="Lexend"/>
                <a:ea typeface="Lexend"/>
                <a:cs typeface="Lexend"/>
                <a:sym typeface="Lexend"/>
              </a:defRPr>
            </a:lvl5pPr>
            <a:lvl6pPr lvl="5">
              <a:buNone/>
              <a:defRPr>
                <a:latin typeface="Lexend"/>
                <a:ea typeface="Lexend"/>
                <a:cs typeface="Lexend"/>
                <a:sym typeface="Lexend"/>
              </a:defRPr>
            </a:lvl6pPr>
            <a:lvl7pPr lvl="6">
              <a:buNone/>
              <a:defRPr>
                <a:latin typeface="Lexend"/>
                <a:ea typeface="Lexend"/>
                <a:cs typeface="Lexend"/>
                <a:sym typeface="Lexend"/>
              </a:defRPr>
            </a:lvl7pPr>
            <a:lvl8pPr lvl="7">
              <a:buNone/>
              <a:defRPr>
                <a:latin typeface="Lexend"/>
                <a:ea typeface="Lexend"/>
                <a:cs typeface="Lexend"/>
                <a:sym typeface="Lexend"/>
              </a:defRPr>
            </a:lvl8pPr>
            <a:lvl9pPr lvl="8">
              <a:buNone/>
              <a:defRPr>
                <a:latin typeface="Lexend"/>
                <a:ea typeface="Lexend"/>
                <a:cs typeface="Lexend"/>
                <a:sym typeface="Lexen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50" y="538250"/>
            <a:ext cx="7713000" cy="6141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1pPr>
            <a:lvl2pPr lvl="1">
              <a:lnSpc>
                <a:spcPct val="100000"/>
              </a:lnSpc>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2pPr>
            <a:lvl3pPr lvl="2">
              <a:lnSpc>
                <a:spcPct val="100000"/>
              </a:lnSpc>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3pPr>
            <a:lvl4pPr lvl="3">
              <a:lnSpc>
                <a:spcPct val="100000"/>
              </a:lnSpc>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4pPr>
            <a:lvl5pPr lvl="4">
              <a:lnSpc>
                <a:spcPct val="100000"/>
              </a:lnSpc>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5pPr>
            <a:lvl6pPr lvl="5">
              <a:lnSpc>
                <a:spcPct val="100000"/>
              </a:lnSpc>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6pPr>
            <a:lvl7pPr lvl="6">
              <a:lnSpc>
                <a:spcPct val="100000"/>
              </a:lnSpc>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7pPr>
            <a:lvl8pPr lvl="7">
              <a:lnSpc>
                <a:spcPct val="100000"/>
              </a:lnSpc>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8pPr>
            <a:lvl9pPr lvl="8">
              <a:lnSpc>
                <a:spcPct val="100000"/>
              </a:lnSpc>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1"/>
              </a:buClr>
              <a:buSzPts val="1500"/>
              <a:buFont typeface="Abhaya Libre Medium"/>
              <a:buChar char="●"/>
              <a:defRPr sz="1500">
                <a:solidFill>
                  <a:schemeClr val="dk1"/>
                </a:solidFill>
                <a:latin typeface="Abhaya Libre Medium"/>
                <a:ea typeface="Abhaya Libre Medium"/>
                <a:cs typeface="Abhaya Libre Medium"/>
                <a:sym typeface="Abhaya Libre Medium"/>
              </a:defRPr>
            </a:lvl1pPr>
            <a:lvl2pPr marL="914400" lvl="1" indent="-323850">
              <a:lnSpc>
                <a:spcPct val="100000"/>
              </a:lnSpc>
              <a:spcBef>
                <a:spcPts val="0"/>
              </a:spcBef>
              <a:spcAft>
                <a:spcPts val="0"/>
              </a:spcAft>
              <a:buClr>
                <a:schemeClr val="dk1"/>
              </a:buClr>
              <a:buSzPts val="1500"/>
              <a:buChar char="○"/>
              <a:defRPr sz="1500">
                <a:solidFill>
                  <a:schemeClr val="dk1"/>
                </a:solidFill>
              </a:defRPr>
            </a:lvl2pPr>
            <a:lvl3pPr marL="1371600" lvl="2" indent="-323850">
              <a:lnSpc>
                <a:spcPct val="100000"/>
              </a:lnSpc>
              <a:spcBef>
                <a:spcPts val="0"/>
              </a:spcBef>
              <a:spcAft>
                <a:spcPts val="0"/>
              </a:spcAft>
              <a:buClr>
                <a:schemeClr val="dk1"/>
              </a:buClr>
              <a:buSzPts val="1500"/>
              <a:buChar char="■"/>
              <a:defRPr sz="1500">
                <a:solidFill>
                  <a:schemeClr val="dk1"/>
                </a:solidFill>
              </a:defRPr>
            </a:lvl3pPr>
            <a:lvl4pPr marL="1828800" lvl="3" indent="-323850">
              <a:lnSpc>
                <a:spcPct val="100000"/>
              </a:lnSpc>
              <a:spcBef>
                <a:spcPts val="0"/>
              </a:spcBef>
              <a:spcAft>
                <a:spcPts val="0"/>
              </a:spcAft>
              <a:buClr>
                <a:schemeClr val="dk1"/>
              </a:buClr>
              <a:buSzPts val="1500"/>
              <a:buChar char="●"/>
              <a:defRPr sz="1500">
                <a:solidFill>
                  <a:schemeClr val="dk1"/>
                </a:solidFill>
              </a:defRPr>
            </a:lvl4pPr>
            <a:lvl5pPr marL="2286000" lvl="4" indent="-323850">
              <a:lnSpc>
                <a:spcPct val="100000"/>
              </a:lnSpc>
              <a:spcBef>
                <a:spcPts val="0"/>
              </a:spcBef>
              <a:spcAft>
                <a:spcPts val="0"/>
              </a:spcAft>
              <a:buClr>
                <a:schemeClr val="dk1"/>
              </a:buClr>
              <a:buSzPts val="1500"/>
              <a:buChar char="○"/>
              <a:defRPr sz="1500">
                <a:solidFill>
                  <a:schemeClr val="dk1"/>
                </a:solidFill>
              </a:defRPr>
            </a:lvl5pPr>
            <a:lvl6pPr marL="2743200" lvl="5" indent="-323850">
              <a:lnSpc>
                <a:spcPct val="100000"/>
              </a:lnSpc>
              <a:spcBef>
                <a:spcPts val="0"/>
              </a:spcBef>
              <a:spcAft>
                <a:spcPts val="0"/>
              </a:spcAft>
              <a:buClr>
                <a:schemeClr val="dk1"/>
              </a:buClr>
              <a:buSzPts val="1500"/>
              <a:buChar char="■"/>
              <a:defRPr sz="1500">
                <a:solidFill>
                  <a:schemeClr val="dk1"/>
                </a:solidFill>
              </a:defRPr>
            </a:lvl6pPr>
            <a:lvl7pPr marL="3200400" lvl="6" indent="-323850">
              <a:lnSpc>
                <a:spcPct val="100000"/>
              </a:lnSpc>
              <a:spcBef>
                <a:spcPts val="0"/>
              </a:spcBef>
              <a:spcAft>
                <a:spcPts val="0"/>
              </a:spcAft>
              <a:buClr>
                <a:schemeClr val="dk1"/>
              </a:buClr>
              <a:buSzPts val="1500"/>
              <a:buChar char="●"/>
              <a:defRPr sz="1500">
                <a:solidFill>
                  <a:schemeClr val="dk1"/>
                </a:solidFill>
              </a:defRPr>
            </a:lvl7pPr>
            <a:lvl8pPr marL="3657600" lvl="7" indent="-323850">
              <a:lnSpc>
                <a:spcPct val="100000"/>
              </a:lnSpc>
              <a:spcBef>
                <a:spcPts val="0"/>
              </a:spcBef>
              <a:spcAft>
                <a:spcPts val="0"/>
              </a:spcAft>
              <a:buClr>
                <a:schemeClr val="dk1"/>
              </a:buClr>
              <a:buSzPts val="1500"/>
              <a:buChar char="○"/>
              <a:defRPr sz="1500">
                <a:solidFill>
                  <a:schemeClr val="dk1"/>
                </a:solidFill>
              </a:defRPr>
            </a:lvl8pPr>
            <a:lvl9pPr marL="4114800" lvl="8" indent="-323850">
              <a:lnSpc>
                <a:spcPct val="100000"/>
              </a:lnSpc>
              <a:spcBef>
                <a:spcPts val="0"/>
              </a:spcBef>
              <a:spcAft>
                <a:spcPts val="0"/>
              </a:spcAft>
              <a:buClr>
                <a:schemeClr val="dk1"/>
              </a:buClr>
              <a:buSzPts val="1500"/>
              <a:buChar char="■"/>
              <a:defRPr sz="1500">
                <a:solidFill>
                  <a:schemeClr val="dk1"/>
                </a:solidFill>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Abhaya Libre Medium"/>
                <a:ea typeface="Abhaya Libre Medium"/>
                <a:cs typeface="Abhaya Libre Medium"/>
                <a:sym typeface="Abhaya Libre Medium"/>
              </a:defRPr>
            </a:lvl1pPr>
            <a:lvl2pPr lvl="1" algn="r">
              <a:buNone/>
              <a:defRPr sz="1300">
                <a:solidFill>
                  <a:schemeClr val="dk1"/>
                </a:solidFill>
                <a:latin typeface="Abhaya Libre Medium"/>
                <a:ea typeface="Abhaya Libre Medium"/>
                <a:cs typeface="Abhaya Libre Medium"/>
                <a:sym typeface="Abhaya Libre Medium"/>
              </a:defRPr>
            </a:lvl2pPr>
            <a:lvl3pPr lvl="2" algn="r">
              <a:buNone/>
              <a:defRPr sz="1300">
                <a:solidFill>
                  <a:schemeClr val="dk1"/>
                </a:solidFill>
                <a:latin typeface="Abhaya Libre Medium"/>
                <a:ea typeface="Abhaya Libre Medium"/>
                <a:cs typeface="Abhaya Libre Medium"/>
                <a:sym typeface="Abhaya Libre Medium"/>
              </a:defRPr>
            </a:lvl3pPr>
            <a:lvl4pPr lvl="3" algn="r">
              <a:buNone/>
              <a:defRPr sz="1300">
                <a:solidFill>
                  <a:schemeClr val="dk1"/>
                </a:solidFill>
                <a:latin typeface="Abhaya Libre Medium"/>
                <a:ea typeface="Abhaya Libre Medium"/>
                <a:cs typeface="Abhaya Libre Medium"/>
                <a:sym typeface="Abhaya Libre Medium"/>
              </a:defRPr>
            </a:lvl4pPr>
            <a:lvl5pPr lvl="4" algn="r">
              <a:buNone/>
              <a:defRPr sz="1300">
                <a:solidFill>
                  <a:schemeClr val="dk1"/>
                </a:solidFill>
                <a:latin typeface="Abhaya Libre Medium"/>
                <a:ea typeface="Abhaya Libre Medium"/>
                <a:cs typeface="Abhaya Libre Medium"/>
                <a:sym typeface="Abhaya Libre Medium"/>
              </a:defRPr>
            </a:lvl5pPr>
            <a:lvl6pPr lvl="5" algn="r">
              <a:buNone/>
              <a:defRPr sz="1300">
                <a:solidFill>
                  <a:schemeClr val="dk1"/>
                </a:solidFill>
                <a:latin typeface="Abhaya Libre Medium"/>
                <a:ea typeface="Abhaya Libre Medium"/>
                <a:cs typeface="Abhaya Libre Medium"/>
                <a:sym typeface="Abhaya Libre Medium"/>
              </a:defRPr>
            </a:lvl6pPr>
            <a:lvl7pPr lvl="6" algn="r">
              <a:buNone/>
              <a:defRPr sz="1300">
                <a:solidFill>
                  <a:schemeClr val="dk1"/>
                </a:solidFill>
                <a:latin typeface="Abhaya Libre Medium"/>
                <a:ea typeface="Abhaya Libre Medium"/>
                <a:cs typeface="Abhaya Libre Medium"/>
                <a:sym typeface="Abhaya Libre Medium"/>
              </a:defRPr>
            </a:lvl7pPr>
            <a:lvl8pPr lvl="7" algn="r">
              <a:buNone/>
              <a:defRPr sz="1300">
                <a:solidFill>
                  <a:schemeClr val="dk1"/>
                </a:solidFill>
                <a:latin typeface="Abhaya Libre Medium"/>
                <a:ea typeface="Abhaya Libre Medium"/>
                <a:cs typeface="Abhaya Libre Medium"/>
                <a:sym typeface="Abhaya Libre Medium"/>
              </a:defRPr>
            </a:lvl8pPr>
            <a:lvl9pPr lvl="8" algn="r">
              <a:buNone/>
              <a:defRPr sz="1300">
                <a:solidFill>
                  <a:schemeClr val="dk1"/>
                </a:solidFill>
                <a:latin typeface="Abhaya Libre Medium"/>
                <a:ea typeface="Abhaya Libre Medium"/>
                <a:cs typeface="Abhaya Libre Medium"/>
                <a:sym typeface="Abhaya Libre Medium"/>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hyperlink" Target="https://www.coderdojotc.org/ai-racing-league/"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0"/>
          <p:cNvSpPr txBox="1">
            <a:spLocks noGrp="1"/>
          </p:cNvSpPr>
          <p:nvPr>
            <p:ph type="ctrTitle"/>
          </p:nvPr>
        </p:nvSpPr>
        <p:spPr>
          <a:xfrm>
            <a:off x="258350" y="3130388"/>
            <a:ext cx="5312100" cy="110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AI Racing League</a:t>
            </a:r>
            <a:endParaRPr/>
          </a:p>
        </p:txBody>
      </p:sp>
      <p:sp>
        <p:nvSpPr>
          <p:cNvPr id="438" name="Google Shape;438;p40"/>
          <p:cNvSpPr txBox="1">
            <a:spLocks noGrp="1"/>
          </p:cNvSpPr>
          <p:nvPr>
            <p:ph type="subTitle" idx="1"/>
          </p:nvPr>
        </p:nvSpPr>
        <p:spPr>
          <a:xfrm>
            <a:off x="258375" y="4086250"/>
            <a:ext cx="5693400" cy="592500"/>
          </a:xfrm>
          <a:prstGeom prst="rect">
            <a:avLst/>
          </a:prstGeom>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100"/>
              <a:t>Brennan Neuser, Jonathan Olaleye, Justin Pederson, Connor Preston, Sam Rose, Cameron Wolf</a:t>
            </a:r>
            <a:endParaRPr sz="1100"/>
          </a:p>
          <a:p>
            <a:pPr marL="0" lvl="0" indent="0" algn="l" rtl="0">
              <a:lnSpc>
                <a:spcPct val="150000"/>
              </a:lnSpc>
              <a:spcBef>
                <a:spcPts val="0"/>
              </a:spcBef>
              <a:spcAft>
                <a:spcPts val="0"/>
              </a:spcAft>
              <a:buNone/>
            </a:pPr>
            <a:r>
              <a:rPr lang="en" sz="1000"/>
              <a:t>Advisors: Dan McCreary, Sachin Sapatnekar</a:t>
            </a:r>
            <a:endParaRPr sz="1000"/>
          </a:p>
        </p:txBody>
      </p:sp>
      <p:grpSp>
        <p:nvGrpSpPr>
          <p:cNvPr id="439" name="Google Shape;439;p40"/>
          <p:cNvGrpSpPr/>
          <p:nvPr/>
        </p:nvGrpSpPr>
        <p:grpSpPr>
          <a:xfrm>
            <a:off x="6028017" y="3233072"/>
            <a:ext cx="962918" cy="957618"/>
            <a:chOff x="7287638" y="313700"/>
            <a:chExt cx="796986" cy="792599"/>
          </a:xfrm>
        </p:grpSpPr>
        <p:sp>
          <p:nvSpPr>
            <p:cNvPr id="440" name="Google Shape;440;p40"/>
            <p:cNvSpPr/>
            <p:nvPr/>
          </p:nvSpPr>
          <p:spPr>
            <a:xfrm>
              <a:off x="7287638" y="331076"/>
              <a:ext cx="775223" cy="775223"/>
            </a:xfrm>
            <a:custGeom>
              <a:avLst/>
              <a:gdLst/>
              <a:ahLst/>
              <a:cxnLst/>
              <a:rect l="l" t="t" r="r" b="b"/>
              <a:pathLst>
                <a:path w="13429" h="13429" fill="none" extrusionOk="0">
                  <a:moveTo>
                    <a:pt x="13429" y="13428"/>
                  </a:moveTo>
                  <a:lnTo>
                    <a:pt x="1" y="13428"/>
                  </a:lnTo>
                  <a:lnTo>
                    <a:pt x="1" y="1"/>
                  </a:lnTo>
                </a:path>
              </a:pathLst>
            </a:custGeom>
            <a:noFill/>
            <a:ln w="19050" cap="flat" cmpd="sng">
              <a:solidFill>
                <a:schemeClr val="dk2"/>
              </a:solidFill>
              <a:prstDash val="solid"/>
              <a:miter lim="250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a:off x="7293468" y="313700"/>
              <a:ext cx="791155" cy="786826"/>
            </a:xfrm>
            <a:custGeom>
              <a:avLst/>
              <a:gdLst/>
              <a:ahLst/>
              <a:cxnLst/>
              <a:rect l="l" t="t" r="r" b="b"/>
              <a:pathLst>
                <a:path w="13705" h="13630" fill="none" extrusionOk="0">
                  <a:moveTo>
                    <a:pt x="0" y="13629"/>
                  </a:moveTo>
                  <a:lnTo>
                    <a:pt x="13704" y="0"/>
                  </a:lnTo>
                </a:path>
              </a:pathLst>
            </a:custGeom>
            <a:noFill/>
            <a:ln w="19050" cap="flat" cmpd="sng">
              <a:solidFill>
                <a:schemeClr val="dk2"/>
              </a:solidFill>
              <a:prstDash val="solid"/>
              <a:miter lim="250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40"/>
          <p:cNvGrpSpPr/>
          <p:nvPr/>
        </p:nvGrpSpPr>
        <p:grpSpPr>
          <a:xfrm>
            <a:off x="4259452" y="243018"/>
            <a:ext cx="3671577" cy="2404405"/>
            <a:chOff x="4498139" y="272953"/>
            <a:chExt cx="3319390" cy="2173768"/>
          </a:xfrm>
        </p:grpSpPr>
        <p:sp>
          <p:nvSpPr>
            <p:cNvPr id="443" name="Google Shape;443;p40"/>
            <p:cNvSpPr/>
            <p:nvPr/>
          </p:nvSpPr>
          <p:spPr>
            <a:xfrm>
              <a:off x="6095130" y="272953"/>
              <a:ext cx="1722399" cy="2173768"/>
            </a:xfrm>
            <a:custGeom>
              <a:avLst/>
              <a:gdLst/>
              <a:ahLst/>
              <a:cxnLst/>
              <a:rect l="l" t="t" r="r" b="b"/>
              <a:pathLst>
                <a:path w="64455" h="81346" fill="none" extrusionOk="0">
                  <a:moveTo>
                    <a:pt x="1" y="1"/>
                  </a:moveTo>
                  <a:lnTo>
                    <a:pt x="23794" y="1"/>
                  </a:lnTo>
                  <a:cubicBezTo>
                    <a:pt x="46157" y="1"/>
                    <a:pt x="64454" y="18298"/>
                    <a:pt x="64454" y="40686"/>
                  </a:cubicBezTo>
                  <a:lnTo>
                    <a:pt x="64454" y="40686"/>
                  </a:lnTo>
                  <a:cubicBezTo>
                    <a:pt x="64454" y="63049"/>
                    <a:pt x="46157" y="81346"/>
                    <a:pt x="23794" y="81346"/>
                  </a:cubicBezTo>
                  <a:lnTo>
                    <a:pt x="26" y="81346"/>
                  </a:lnTo>
                </a:path>
              </a:pathLst>
            </a:custGeom>
            <a:noFill/>
            <a:ln w="19050" cap="flat" cmpd="sng">
              <a:solidFill>
                <a:schemeClr val="dk1"/>
              </a:solidFill>
              <a:prstDash val="solid"/>
              <a:miter lim="250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a:off x="4498139" y="272953"/>
              <a:ext cx="1594959" cy="2173768"/>
            </a:xfrm>
            <a:custGeom>
              <a:avLst/>
              <a:gdLst/>
              <a:ahLst/>
              <a:cxnLst/>
              <a:rect l="l" t="t" r="r" b="b"/>
              <a:pathLst>
                <a:path w="59686" h="81346" fill="none" extrusionOk="0">
                  <a:moveTo>
                    <a:pt x="59685" y="81346"/>
                  </a:moveTo>
                  <a:lnTo>
                    <a:pt x="40685" y="81346"/>
                  </a:lnTo>
                  <a:cubicBezTo>
                    <a:pt x="18297" y="81346"/>
                    <a:pt x="0" y="63049"/>
                    <a:pt x="0" y="40686"/>
                  </a:cubicBezTo>
                  <a:lnTo>
                    <a:pt x="0" y="40686"/>
                  </a:lnTo>
                  <a:cubicBezTo>
                    <a:pt x="0" y="18298"/>
                    <a:pt x="18297" y="1"/>
                    <a:pt x="40685" y="1"/>
                  </a:cubicBezTo>
                  <a:lnTo>
                    <a:pt x="59685" y="1"/>
                  </a:lnTo>
                </a:path>
              </a:pathLst>
            </a:custGeom>
            <a:noFill/>
            <a:ln w="19050" cap="flat" cmpd="sng">
              <a:solidFill>
                <a:schemeClr val="accent1"/>
              </a:solidFill>
              <a:prstDash val="solid"/>
              <a:miter lim="250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40"/>
          <p:cNvSpPr/>
          <p:nvPr/>
        </p:nvSpPr>
        <p:spPr>
          <a:xfrm>
            <a:off x="4220375" y="1853684"/>
            <a:ext cx="409806" cy="401201"/>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7391787" y="429666"/>
            <a:ext cx="640787" cy="627332"/>
          </a:xfrm>
          <a:custGeom>
            <a:avLst/>
            <a:gdLst/>
            <a:ahLst/>
            <a:cxnLst/>
            <a:rect l="l" t="t" r="r" b="b"/>
            <a:pathLst>
              <a:path w="212886" h="208416" extrusionOk="0">
                <a:moveTo>
                  <a:pt x="106877" y="0"/>
                </a:moveTo>
                <a:cubicBezTo>
                  <a:pt x="106676" y="167"/>
                  <a:pt x="106576" y="400"/>
                  <a:pt x="106610" y="634"/>
                </a:cubicBezTo>
                <a:cubicBezTo>
                  <a:pt x="106276" y="7439"/>
                  <a:pt x="105842" y="14244"/>
                  <a:pt x="105009" y="20982"/>
                </a:cubicBezTo>
                <a:cubicBezTo>
                  <a:pt x="103741" y="31022"/>
                  <a:pt x="101706" y="40863"/>
                  <a:pt x="98270" y="50403"/>
                </a:cubicBezTo>
                <a:cubicBezTo>
                  <a:pt x="90632" y="71618"/>
                  <a:pt x="76488" y="86595"/>
                  <a:pt x="55340" y="94801"/>
                </a:cubicBezTo>
                <a:cubicBezTo>
                  <a:pt x="41563" y="100138"/>
                  <a:pt x="27120" y="102440"/>
                  <a:pt x="12409" y="103474"/>
                </a:cubicBezTo>
                <a:cubicBezTo>
                  <a:pt x="8406" y="103741"/>
                  <a:pt x="4403" y="103908"/>
                  <a:pt x="0" y="104141"/>
                </a:cubicBezTo>
                <a:cubicBezTo>
                  <a:pt x="534" y="104241"/>
                  <a:pt x="701" y="104275"/>
                  <a:pt x="868" y="104275"/>
                </a:cubicBezTo>
                <a:cubicBezTo>
                  <a:pt x="5804" y="104375"/>
                  <a:pt x="10775" y="104708"/>
                  <a:pt x="15712" y="105109"/>
                </a:cubicBezTo>
                <a:cubicBezTo>
                  <a:pt x="26686" y="106009"/>
                  <a:pt x="37560" y="107777"/>
                  <a:pt x="48135" y="111013"/>
                </a:cubicBezTo>
                <a:cubicBezTo>
                  <a:pt x="71551" y="118118"/>
                  <a:pt x="88397" y="132461"/>
                  <a:pt x="97370" y="155545"/>
                </a:cubicBezTo>
                <a:cubicBezTo>
                  <a:pt x="102807" y="169521"/>
                  <a:pt x="105075" y="184098"/>
                  <a:pt x="106076" y="198909"/>
                </a:cubicBezTo>
                <a:cubicBezTo>
                  <a:pt x="106309" y="202078"/>
                  <a:pt x="106443" y="205247"/>
                  <a:pt x="106643" y="208416"/>
                </a:cubicBezTo>
                <a:cubicBezTo>
                  <a:pt x="106843" y="208282"/>
                  <a:pt x="106910" y="208182"/>
                  <a:pt x="106910" y="208049"/>
                </a:cubicBezTo>
                <a:cubicBezTo>
                  <a:pt x="107143" y="200877"/>
                  <a:pt x="107644" y="193705"/>
                  <a:pt x="108578" y="186600"/>
                </a:cubicBezTo>
                <a:cubicBezTo>
                  <a:pt x="109879" y="176493"/>
                  <a:pt x="111947" y="166553"/>
                  <a:pt x="115549" y="156979"/>
                </a:cubicBezTo>
                <a:cubicBezTo>
                  <a:pt x="122621" y="138066"/>
                  <a:pt x="134930" y="123989"/>
                  <a:pt x="153443" y="115549"/>
                </a:cubicBezTo>
                <a:cubicBezTo>
                  <a:pt x="168554" y="108678"/>
                  <a:pt x="184599" y="106043"/>
                  <a:pt x="200977" y="104875"/>
                </a:cubicBezTo>
                <a:cubicBezTo>
                  <a:pt x="204913" y="104608"/>
                  <a:pt x="208916" y="104441"/>
                  <a:pt x="212885" y="104208"/>
                </a:cubicBezTo>
                <a:cubicBezTo>
                  <a:pt x="205914" y="103808"/>
                  <a:pt x="199042" y="103474"/>
                  <a:pt x="192204" y="102673"/>
                </a:cubicBezTo>
                <a:cubicBezTo>
                  <a:pt x="182264" y="101539"/>
                  <a:pt x="172457" y="99738"/>
                  <a:pt x="162950" y="96536"/>
                </a:cubicBezTo>
                <a:cubicBezTo>
                  <a:pt x="150741" y="92433"/>
                  <a:pt x="139833" y="86262"/>
                  <a:pt x="130927" y="76788"/>
                </a:cubicBezTo>
                <a:cubicBezTo>
                  <a:pt x="122988" y="68282"/>
                  <a:pt x="117751" y="58275"/>
                  <a:pt x="114182" y="47367"/>
                </a:cubicBezTo>
                <a:cubicBezTo>
                  <a:pt x="109812" y="34058"/>
                  <a:pt x="107977" y="20248"/>
                  <a:pt x="107210" y="6305"/>
                </a:cubicBezTo>
                <a:cubicBezTo>
                  <a:pt x="107077" y="4203"/>
                  <a:pt x="106977" y="2102"/>
                  <a:pt x="10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49"/>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Car Calibration</a:t>
            </a:r>
            <a:endParaRPr/>
          </a:p>
        </p:txBody>
      </p:sp>
      <p:sp>
        <p:nvSpPr>
          <p:cNvPr id="526" name="Google Shape;526;p49"/>
          <p:cNvSpPr txBox="1">
            <a:spLocks noGrp="1"/>
          </p:cNvSpPr>
          <p:nvPr>
            <p:ph type="body" idx="1"/>
          </p:nvPr>
        </p:nvSpPr>
        <p:spPr>
          <a:xfrm>
            <a:off x="715550" y="1195050"/>
            <a:ext cx="7188000" cy="34101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a:t>Raspberry Pi outputs PWM signals for the ESC (throttle) and steering servo</a:t>
            </a:r>
            <a:endParaRPr/>
          </a:p>
          <a:p>
            <a:pPr marL="914400" lvl="1" indent="-311150" algn="l" rtl="0">
              <a:spcBef>
                <a:spcPts val="1000"/>
              </a:spcBef>
              <a:spcAft>
                <a:spcPts val="0"/>
              </a:spcAft>
              <a:buSzPts val="1300"/>
              <a:buFont typeface="Abhaya Libre"/>
              <a:buChar char="○"/>
            </a:pPr>
            <a:r>
              <a:rPr lang="en" sz="1300">
                <a:latin typeface="Abhaya Libre"/>
                <a:ea typeface="Abhaya Libre"/>
                <a:cs typeface="Abhaya Libre"/>
                <a:sym typeface="Abhaya Libre"/>
              </a:rPr>
              <a:t>Communicates via I2C through an Adafruit PCA9685 servo driver</a:t>
            </a:r>
            <a:endParaRPr sz="1300">
              <a:latin typeface="Abhaya Libre"/>
              <a:ea typeface="Abhaya Libre"/>
              <a:cs typeface="Abhaya Libre"/>
              <a:sym typeface="Abhaya Libre"/>
            </a:endParaRPr>
          </a:p>
          <a:p>
            <a:pPr marL="457200" lvl="0" indent="-323850" algn="l" rtl="0">
              <a:lnSpc>
                <a:spcPct val="100000"/>
              </a:lnSpc>
              <a:spcBef>
                <a:spcPts val="1000"/>
              </a:spcBef>
              <a:spcAft>
                <a:spcPts val="0"/>
              </a:spcAft>
              <a:buSzPts val="1500"/>
              <a:buChar char="●"/>
            </a:pPr>
            <a:r>
              <a:rPr lang="en"/>
              <a:t>Calibrate throttle by testing PWM values until desired speed is found for forward, neutral, and reverse operation of main motor</a:t>
            </a:r>
            <a:endParaRPr/>
          </a:p>
          <a:p>
            <a:pPr marL="457200" lvl="0" indent="-323850" algn="l" rtl="0">
              <a:lnSpc>
                <a:spcPct val="100000"/>
              </a:lnSpc>
              <a:spcBef>
                <a:spcPts val="1000"/>
              </a:spcBef>
              <a:spcAft>
                <a:spcPts val="0"/>
              </a:spcAft>
              <a:buSzPts val="1500"/>
              <a:buChar char="●"/>
            </a:pPr>
            <a:r>
              <a:rPr lang="en"/>
              <a:t>Calibrate steering by testing PWM values for right and left directions on the steering servo</a:t>
            </a:r>
            <a:endParaRPr/>
          </a:p>
          <a:p>
            <a:pPr marL="457200" lvl="0" indent="-323850" algn="l" rtl="0">
              <a:spcBef>
                <a:spcPts val="1000"/>
              </a:spcBef>
              <a:spcAft>
                <a:spcPts val="0"/>
              </a:spcAft>
              <a:buSzPts val="1500"/>
              <a:buChar char="●"/>
            </a:pPr>
            <a:r>
              <a:rPr lang="en"/>
              <a:t>Python configuration stores values to be used while driving</a:t>
            </a:r>
            <a:endParaRPr/>
          </a:p>
          <a:p>
            <a:pPr marL="914400" lvl="1" indent="-311150" algn="l" rtl="0">
              <a:spcBef>
                <a:spcPts val="1000"/>
              </a:spcBef>
              <a:spcAft>
                <a:spcPts val="0"/>
              </a:spcAft>
              <a:buSzPts val="1300"/>
              <a:buFont typeface="Abhaya Libre"/>
              <a:buChar char="○"/>
            </a:pPr>
            <a:r>
              <a:rPr lang="en" sz="1300">
                <a:latin typeface="Abhaya Libre"/>
                <a:ea typeface="Abhaya Libre"/>
                <a:cs typeface="Abhaya Libre"/>
                <a:sym typeface="Abhaya Libre"/>
              </a:rPr>
              <a:t>PWM bounds, controller ID, camera settings, etc.</a:t>
            </a:r>
            <a:endParaRPr sz="1300">
              <a:latin typeface="Abhaya Libre"/>
              <a:ea typeface="Abhaya Libre"/>
              <a:cs typeface="Abhaya Libre"/>
              <a:sym typeface="Abhaya Libre"/>
            </a:endParaRPr>
          </a:p>
          <a:p>
            <a:pPr marL="457200" lvl="0" indent="0" algn="l" rtl="0">
              <a:lnSpc>
                <a:spcPct val="100000"/>
              </a:lnSpc>
              <a:spcBef>
                <a:spcPts val="1000"/>
              </a:spcBef>
              <a:spcAft>
                <a:spcPts val="0"/>
              </a:spcAft>
              <a:buNone/>
            </a:pPr>
            <a:endParaRPr/>
          </a:p>
          <a:p>
            <a:pPr marL="0" lvl="0" indent="0" algn="l" rtl="0">
              <a:lnSpc>
                <a:spcPct val="100000"/>
              </a:lnSpc>
              <a:spcBef>
                <a:spcPts val="1000"/>
              </a:spcBef>
              <a:spcAft>
                <a:spcPts val="1000"/>
              </a:spcAft>
              <a:buNone/>
            </a:pPr>
            <a:r>
              <a:rPr lang="en"/>
              <a:t>The Donkey Car is now ready for data collection and training steps.</a:t>
            </a:r>
            <a:endParaRPr/>
          </a:p>
        </p:txBody>
      </p:sp>
      <p:sp>
        <p:nvSpPr>
          <p:cNvPr id="527" name="Google Shape;527;p4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50"/>
          <p:cNvSpPr txBox="1">
            <a:spLocks noGrp="1"/>
          </p:cNvSpPr>
          <p:nvPr>
            <p:ph type="body" idx="1"/>
          </p:nvPr>
        </p:nvSpPr>
        <p:spPr>
          <a:xfrm>
            <a:off x="715550" y="1195050"/>
            <a:ext cx="5150400" cy="3410100"/>
          </a:xfrm>
          <a:prstGeom prst="rect">
            <a:avLst/>
          </a:prstGeom>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SzPts val="1500"/>
              <a:buChar char="●"/>
            </a:pPr>
            <a:r>
              <a:rPr lang="en"/>
              <a:t>PWM values representing Donkey Car’s steering and </a:t>
            </a:r>
            <a:endParaRPr/>
          </a:p>
          <a:p>
            <a:pPr marL="457200" lvl="0" indent="0" algn="l" rtl="0">
              <a:lnSpc>
                <a:spcPct val="100000"/>
              </a:lnSpc>
              <a:spcBef>
                <a:spcPts val="1000"/>
              </a:spcBef>
              <a:spcAft>
                <a:spcPts val="0"/>
              </a:spcAft>
              <a:buNone/>
            </a:pPr>
            <a:r>
              <a:rPr lang="en"/>
              <a:t>throttle used as the  “ground truth.”</a:t>
            </a:r>
            <a:endParaRPr/>
          </a:p>
          <a:p>
            <a:pPr marL="457200" lvl="0" indent="-323850" algn="l" rtl="0">
              <a:lnSpc>
                <a:spcPct val="100000"/>
              </a:lnSpc>
              <a:spcBef>
                <a:spcPts val="1000"/>
              </a:spcBef>
              <a:spcAft>
                <a:spcPts val="0"/>
              </a:spcAft>
              <a:buSzPts val="1500"/>
              <a:buChar char="●"/>
            </a:pPr>
            <a:r>
              <a:rPr lang="en"/>
              <a:t>Time stamp enables correspondence between PWM values and video frames.</a:t>
            </a:r>
            <a:endParaRPr/>
          </a:p>
          <a:p>
            <a:pPr marL="457200" lvl="0" indent="-323850" algn="l" rtl="0">
              <a:lnSpc>
                <a:spcPct val="100000"/>
              </a:lnSpc>
              <a:spcBef>
                <a:spcPts val="1000"/>
              </a:spcBef>
              <a:spcAft>
                <a:spcPts val="0"/>
              </a:spcAft>
              <a:buSzPts val="1500"/>
              <a:buChar char="●"/>
            </a:pPr>
            <a:r>
              <a:rPr lang="en"/>
              <a:t>Model learns which steering &amp; throttle settings are appropriate based on visual situation.</a:t>
            </a:r>
            <a:endParaRPr/>
          </a:p>
          <a:p>
            <a:pPr marL="457200" lvl="0" indent="-323850" algn="l" rtl="0">
              <a:lnSpc>
                <a:spcPct val="100000"/>
              </a:lnSpc>
              <a:spcBef>
                <a:spcPts val="1000"/>
              </a:spcBef>
              <a:spcAft>
                <a:spcPts val="0"/>
              </a:spcAft>
              <a:buSzPts val="1500"/>
              <a:buChar char="●"/>
            </a:pPr>
            <a:r>
              <a:rPr lang="en"/>
              <a:t>Data collection: 10 to 15 laps in one direction, 10 to 15 laps in other direction.</a:t>
            </a:r>
            <a:endParaRPr/>
          </a:p>
          <a:p>
            <a:pPr marL="914400" lvl="1" indent="-311150" algn="l" rtl="0">
              <a:lnSpc>
                <a:spcPct val="100000"/>
              </a:lnSpc>
              <a:spcBef>
                <a:spcPts val="1000"/>
              </a:spcBef>
              <a:spcAft>
                <a:spcPts val="0"/>
              </a:spcAft>
              <a:buSzPts val="1300"/>
              <a:buFont typeface="Abhaya Libre"/>
              <a:buChar char="○"/>
            </a:pPr>
            <a:r>
              <a:rPr lang="en" sz="1300">
                <a:latin typeface="Abhaya Libre"/>
                <a:ea typeface="Abhaya Libre"/>
                <a:cs typeface="Abhaya Libre"/>
                <a:sym typeface="Abhaya Libre"/>
              </a:rPr>
              <a:t>Images saved at 20Hz, 160x120px</a:t>
            </a:r>
            <a:endParaRPr sz="1300">
              <a:latin typeface="Abhaya Libre"/>
              <a:ea typeface="Abhaya Libre"/>
              <a:cs typeface="Abhaya Libre"/>
              <a:sym typeface="Abhaya Libre"/>
            </a:endParaRPr>
          </a:p>
          <a:p>
            <a:pPr marL="457200" lvl="0" indent="-323850" algn="l" rtl="0">
              <a:lnSpc>
                <a:spcPct val="100000"/>
              </a:lnSpc>
              <a:spcBef>
                <a:spcPts val="1000"/>
              </a:spcBef>
              <a:spcAft>
                <a:spcPts val="1000"/>
              </a:spcAft>
              <a:buSzPts val="1500"/>
              <a:buChar char="●"/>
            </a:pPr>
            <a:r>
              <a:rPr lang="en"/>
              <a:t>Track must be on flat surface with no varying light sources.</a:t>
            </a:r>
            <a:endParaRPr/>
          </a:p>
        </p:txBody>
      </p:sp>
      <p:sp>
        <p:nvSpPr>
          <p:cNvPr id="533" name="Google Shape;533;p50"/>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Collection &amp; Training</a:t>
            </a:r>
            <a:endParaRPr/>
          </a:p>
        </p:txBody>
      </p:sp>
      <p:sp>
        <p:nvSpPr>
          <p:cNvPr id="534" name="Google Shape;534;p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535" name="Google Shape;535;p50"/>
          <p:cNvSpPr/>
          <p:nvPr/>
        </p:nvSpPr>
        <p:spPr>
          <a:xfrm>
            <a:off x="7206525" y="645575"/>
            <a:ext cx="2098200" cy="4610100"/>
          </a:xfrm>
          <a:prstGeom prst="rect">
            <a:avLst/>
          </a:prstGeom>
          <a:solidFill>
            <a:srgbClr val="FEFFFA"/>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bhaya Libre Medium"/>
              <a:ea typeface="Abhaya Libre Medium"/>
              <a:cs typeface="Abhaya Libre Medium"/>
              <a:sym typeface="Abhaya Libre Medium"/>
            </a:endParaRPr>
          </a:p>
        </p:txBody>
      </p:sp>
      <p:pic>
        <p:nvPicPr>
          <p:cNvPr id="3" name="Picture 2">
            <a:extLst>
              <a:ext uri="{FF2B5EF4-FFF2-40B4-BE49-F238E27FC236}">
                <a16:creationId xmlns:a16="http://schemas.microsoft.com/office/drawing/2014/main" id="{EC77D31B-65F5-1574-1C3C-92633639C435}"/>
              </a:ext>
            </a:extLst>
          </p:cNvPr>
          <p:cNvPicPr>
            <a:picLocks noChangeAspect="1"/>
          </p:cNvPicPr>
          <p:nvPr/>
        </p:nvPicPr>
        <p:blipFill>
          <a:blip r:embed="rId3"/>
          <a:stretch>
            <a:fillRect/>
          </a:stretch>
        </p:blipFill>
        <p:spPr>
          <a:xfrm>
            <a:off x="5973123" y="1849259"/>
            <a:ext cx="2949421" cy="220273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51"/>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Donkey UI</a:t>
            </a:r>
            <a:endParaRPr/>
          </a:p>
        </p:txBody>
      </p:sp>
      <p:sp>
        <p:nvSpPr>
          <p:cNvPr id="542" name="Google Shape;542;p51"/>
          <p:cNvSpPr txBox="1">
            <a:spLocks noGrp="1"/>
          </p:cNvSpPr>
          <p:nvPr>
            <p:ph type="body" idx="1"/>
          </p:nvPr>
        </p:nvSpPr>
        <p:spPr>
          <a:xfrm>
            <a:off x="715550" y="1195050"/>
            <a:ext cx="4207500" cy="34101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a:t>Trainer: one means of training the autopilot model (alternative to shell)</a:t>
            </a:r>
            <a:endParaRPr/>
          </a:p>
          <a:p>
            <a:pPr marL="457200" lvl="0" indent="-323850" algn="l" rtl="0">
              <a:spcBef>
                <a:spcPts val="1000"/>
              </a:spcBef>
              <a:spcAft>
                <a:spcPts val="0"/>
              </a:spcAft>
              <a:buSzPts val="1500"/>
              <a:buChar char="●"/>
            </a:pPr>
            <a:r>
              <a:rPr lang="en"/>
              <a:t>Tub Manager: enables trimming of unwanted recorded data</a:t>
            </a:r>
            <a:endParaRPr/>
          </a:p>
          <a:p>
            <a:pPr marL="457200" lvl="0" indent="-323850" algn="l" rtl="0">
              <a:spcBef>
                <a:spcPts val="1000"/>
              </a:spcBef>
              <a:spcAft>
                <a:spcPts val="1000"/>
              </a:spcAft>
              <a:buSzPts val="1500"/>
              <a:buChar char="●"/>
            </a:pPr>
            <a:r>
              <a:rPr lang="en"/>
              <a:t>Pilot Arena: runs autopilot simulation, compares to steering &amp; throttle behavior from original data recording</a:t>
            </a:r>
            <a:endParaRPr/>
          </a:p>
        </p:txBody>
      </p:sp>
      <p:sp>
        <p:nvSpPr>
          <p:cNvPr id="543" name="Google Shape;543;p5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544" name="Google Shape;544;p51"/>
          <p:cNvSpPr/>
          <p:nvPr/>
        </p:nvSpPr>
        <p:spPr>
          <a:xfrm>
            <a:off x="7206525" y="645575"/>
            <a:ext cx="2098200" cy="4610100"/>
          </a:xfrm>
          <a:prstGeom prst="rect">
            <a:avLst/>
          </a:prstGeom>
          <a:solidFill>
            <a:srgbClr val="FEFFFA"/>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bhaya Libre Medium"/>
              <a:ea typeface="Abhaya Libre Medium"/>
              <a:cs typeface="Abhaya Libre Medium"/>
              <a:sym typeface="Abhaya Libre Medium"/>
            </a:endParaRPr>
          </a:p>
        </p:txBody>
      </p:sp>
      <p:pic>
        <p:nvPicPr>
          <p:cNvPr id="545" name="Google Shape;545;p51"/>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5010125" y="1152347"/>
            <a:ext cx="3918725" cy="3137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52"/>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the Autopilot</a:t>
            </a:r>
            <a:endParaRPr/>
          </a:p>
        </p:txBody>
      </p:sp>
      <p:sp>
        <p:nvSpPr>
          <p:cNvPr id="551" name="Google Shape;551;p52"/>
          <p:cNvSpPr txBox="1">
            <a:spLocks noGrp="1"/>
          </p:cNvSpPr>
          <p:nvPr>
            <p:ph type="body" idx="1"/>
          </p:nvPr>
        </p:nvSpPr>
        <p:spPr>
          <a:xfrm>
            <a:off x="715550" y="1195050"/>
            <a:ext cx="7713000" cy="34101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AutoNum type="arabicPeriod"/>
            </a:pPr>
            <a:r>
              <a:rPr lang="en"/>
              <a:t>Training data transferred to host PC</a:t>
            </a:r>
            <a:endParaRPr/>
          </a:p>
          <a:p>
            <a:pPr marL="914400" lvl="1" indent="-311150" algn="l" rtl="0">
              <a:spcBef>
                <a:spcPts val="0"/>
              </a:spcBef>
              <a:spcAft>
                <a:spcPts val="0"/>
              </a:spcAft>
              <a:buSzPts val="1300"/>
              <a:buFont typeface="Abhaya Libre"/>
              <a:buChar char="○"/>
            </a:pPr>
            <a:r>
              <a:rPr lang="en" sz="1300">
                <a:latin typeface="Abhaya Libre"/>
                <a:ea typeface="Abhaya Libre"/>
                <a:cs typeface="Abhaya Libre"/>
                <a:sym typeface="Abhaya Libre"/>
              </a:rPr>
              <a:t>Over the network via Linux “rsync” utility or via SD card</a:t>
            </a:r>
            <a:endParaRPr sz="1300">
              <a:latin typeface="Abhaya Libre"/>
              <a:ea typeface="Abhaya Libre"/>
              <a:cs typeface="Abhaya Libre"/>
              <a:sym typeface="Abhaya Libre"/>
            </a:endParaRPr>
          </a:p>
          <a:p>
            <a:pPr marL="457200" lvl="0" indent="-323850" algn="l" rtl="0">
              <a:spcBef>
                <a:spcPts val="0"/>
              </a:spcBef>
              <a:spcAft>
                <a:spcPts val="0"/>
              </a:spcAft>
              <a:buSzPts val="1500"/>
              <a:buAutoNum type="arabicPeriod"/>
            </a:pPr>
            <a:r>
              <a:rPr lang="en"/>
              <a:t>Model trained via Donkey GUI or command line</a:t>
            </a:r>
            <a:endParaRPr/>
          </a:p>
          <a:p>
            <a:pPr marL="914400" lvl="1" indent="-311150" algn="l" rtl="0">
              <a:spcBef>
                <a:spcPts val="0"/>
              </a:spcBef>
              <a:spcAft>
                <a:spcPts val="0"/>
              </a:spcAft>
              <a:buSzPts val="1300"/>
              <a:buFont typeface="Abhaya Libre"/>
              <a:buChar char="○"/>
            </a:pPr>
            <a:r>
              <a:rPr lang="en" sz="1300">
                <a:latin typeface="Abhaya Libre"/>
                <a:ea typeface="Abhaya Libre"/>
                <a:cs typeface="Abhaya Libre"/>
                <a:sym typeface="Abhaya Libre"/>
              </a:rPr>
              <a:t>Output in .tflite format (TensorFlow Lite) - optimized for portability and reduced size</a:t>
            </a:r>
            <a:endParaRPr sz="1300">
              <a:latin typeface="Abhaya Libre"/>
              <a:ea typeface="Abhaya Libre"/>
              <a:cs typeface="Abhaya Libre"/>
              <a:sym typeface="Abhaya Libre"/>
            </a:endParaRPr>
          </a:p>
          <a:p>
            <a:pPr marL="457200" lvl="0" indent="-323850" algn="l" rtl="0">
              <a:spcBef>
                <a:spcPts val="0"/>
              </a:spcBef>
              <a:spcAft>
                <a:spcPts val="0"/>
              </a:spcAft>
              <a:buSzPts val="1500"/>
              <a:buAutoNum type="arabicPeriod"/>
            </a:pPr>
            <a:r>
              <a:rPr lang="en"/>
              <a:t>Transferred back to Raspberry Pi</a:t>
            </a:r>
            <a:endParaRPr/>
          </a:p>
          <a:p>
            <a:pPr marL="457200" lvl="0" indent="-323850" algn="l" rtl="0">
              <a:spcBef>
                <a:spcPts val="0"/>
              </a:spcBef>
              <a:spcAft>
                <a:spcPts val="0"/>
              </a:spcAft>
              <a:buSzPts val="1500"/>
              <a:buAutoNum type="arabicPeriod"/>
            </a:pPr>
            <a:r>
              <a:rPr lang="en"/>
              <a:t>Donkey Car drive command invoked with the trained model</a:t>
            </a:r>
            <a:endParaRPr/>
          </a:p>
          <a:p>
            <a:pPr marL="914400" lvl="1" indent="-311150" algn="l" rtl="0">
              <a:spcBef>
                <a:spcPts val="0"/>
              </a:spcBef>
              <a:spcAft>
                <a:spcPts val="0"/>
              </a:spcAft>
              <a:buSzPts val="1300"/>
              <a:buFont typeface="Abhaya Libre"/>
              <a:buChar char="○"/>
            </a:pPr>
            <a:r>
              <a:rPr lang="en" sz="1300">
                <a:latin typeface="Abhaya Libre"/>
                <a:ea typeface="Abhaya Libre"/>
                <a:cs typeface="Abhaya Libre"/>
                <a:sym typeface="Abhaya Libre"/>
              </a:rPr>
              <a:t>Switch between manual and autopilot via controller or web app</a:t>
            </a:r>
            <a:endParaRPr sz="1300">
              <a:latin typeface="Abhaya Libre"/>
              <a:ea typeface="Abhaya Libre"/>
              <a:cs typeface="Abhaya Libre"/>
              <a:sym typeface="Abhaya Libre"/>
            </a:endParaRPr>
          </a:p>
          <a:p>
            <a:pPr marL="914400" lvl="1" indent="-311150" algn="l" rtl="0">
              <a:spcBef>
                <a:spcPts val="0"/>
              </a:spcBef>
              <a:spcAft>
                <a:spcPts val="0"/>
              </a:spcAft>
              <a:buSzPts val="1300"/>
              <a:buFont typeface="Abhaya Libre"/>
              <a:buChar char="○"/>
            </a:pPr>
            <a:r>
              <a:rPr lang="en" sz="1300">
                <a:latin typeface="Abhaya Libre"/>
                <a:ea typeface="Abhaya Libre"/>
                <a:cs typeface="Abhaya Libre"/>
                <a:sym typeface="Abhaya Libre"/>
              </a:rPr>
              <a:t>Can give autopilot control of steering and throttle, or just steering</a:t>
            </a:r>
            <a:endParaRPr/>
          </a:p>
        </p:txBody>
      </p:sp>
      <p:pic>
        <p:nvPicPr>
          <p:cNvPr id="552" name="Google Shape;552;p52"/>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1632800" y="3178250"/>
            <a:ext cx="2398126" cy="1349476"/>
          </a:xfrm>
          <a:prstGeom prst="rect">
            <a:avLst/>
          </a:prstGeom>
          <a:noFill/>
          <a:ln>
            <a:noFill/>
          </a:ln>
        </p:spPr>
      </p:pic>
      <p:pic>
        <p:nvPicPr>
          <p:cNvPr id="553" name="Google Shape;553;p52"/>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4890599" y="3384513"/>
            <a:ext cx="1666450" cy="1062526"/>
          </a:xfrm>
          <a:prstGeom prst="rect">
            <a:avLst/>
          </a:prstGeom>
          <a:noFill/>
          <a:ln>
            <a:noFill/>
          </a:ln>
        </p:spPr>
      </p:pic>
      <p:sp>
        <p:nvSpPr>
          <p:cNvPr id="554" name="Google Shape;554;p52"/>
          <p:cNvSpPr/>
          <p:nvPr/>
        </p:nvSpPr>
        <p:spPr>
          <a:xfrm>
            <a:off x="1149775" y="3178250"/>
            <a:ext cx="557955" cy="281400"/>
          </a:xfrm>
          <a:custGeom>
            <a:avLst/>
            <a:gdLst/>
            <a:ahLst/>
            <a:cxnLst/>
            <a:rect l="l" t="t" r="r" b="b"/>
            <a:pathLst>
              <a:path w="16638" h="11256" extrusionOk="0">
                <a:moveTo>
                  <a:pt x="0" y="0"/>
                </a:moveTo>
                <a:cubicBezTo>
                  <a:pt x="1285" y="1759"/>
                  <a:pt x="4937" y="8860"/>
                  <a:pt x="7710" y="10551"/>
                </a:cubicBezTo>
                <a:cubicBezTo>
                  <a:pt x="10483" y="12242"/>
                  <a:pt x="15150" y="10213"/>
                  <a:pt x="16638" y="10145"/>
                </a:cubicBezTo>
              </a:path>
            </a:pathLst>
          </a:custGeom>
          <a:noFill/>
          <a:ln w="28575" cap="flat" cmpd="sng">
            <a:solidFill>
              <a:schemeClr val="dk2"/>
            </a:solidFill>
            <a:prstDash val="solid"/>
            <a:round/>
            <a:headEnd type="none" w="med" len="med"/>
            <a:tailEnd type="stealth" w="med" len="med"/>
          </a:ln>
        </p:spPr>
        <p:txBody>
          <a:bodyPr/>
          <a:lstStyle/>
          <a:p>
            <a:endParaRPr lang="en-US"/>
          </a:p>
        </p:txBody>
      </p:sp>
      <p:sp>
        <p:nvSpPr>
          <p:cNvPr id="555" name="Google Shape;555;p52"/>
          <p:cNvSpPr/>
          <p:nvPr/>
        </p:nvSpPr>
        <p:spPr>
          <a:xfrm>
            <a:off x="4670075" y="3823176"/>
            <a:ext cx="821725" cy="403875"/>
          </a:xfrm>
          <a:custGeom>
            <a:avLst/>
            <a:gdLst/>
            <a:ahLst/>
            <a:cxnLst/>
            <a:rect l="l" t="t" r="r" b="b"/>
            <a:pathLst>
              <a:path w="32869" h="16155" extrusionOk="0">
                <a:moveTo>
                  <a:pt x="0" y="16156"/>
                </a:moveTo>
                <a:cubicBezTo>
                  <a:pt x="3044" y="13721"/>
                  <a:pt x="12783" y="4185"/>
                  <a:pt x="18261" y="1547"/>
                </a:cubicBezTo>
                <a:cubicBezTo>
                  <a:pt x="23739" y="-1091"/>
                  <a:pt x="30434" y="533"/>
                  <a:pt x="32869" y="330"/>
                </a:cubicBezTo>
              </a:path>
            </a:pathLst>
          </a:custGeom>
          <a:noFill/>
          <a:ln w="28575" cap="flat" cmpd="sng">
            <a:solidFill>
              <a:schemeClr val="dk2"/>
            </a:solidFill>
            <a:prstDash val="solid"/>
            <a:round/>
            <a:headEnd type="none" w="med" len="med"/>
            <a:tailEnd type="stealth" w="med" len="med"/>
          </a:ln>
        </p:spPr>
        <p:txBody>
          <a:bodyPr/>
          <a:lstStyle/>
          <a:p>
            <a:endParaRPr lang="en-US"/>
          </a:p>
        </p:txBody>
      </p:sp>
      <p:sp>
        <p:nvSpPr>
          <p:cNvPr id="556" name="Google Shape;556;p5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53"/>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Curriculum</a:t>
            </a:r>
            <a:endParaRPr/>
          </a:p>
        </p:txBody>
      </p:sp>
      <p:sp>
        <p:nvSpPr>
          <p:cNvPr id="562" name="Google Shape;562;p53"/>
          <p:cNvSpPr txBox="1">
            <a:spLocks noGrp="1"/>
          </p:cNvSpPr>
          <p:nvPr>
            <p:ph type="body" idx="1"/>
          </p:nvPr>
        </p:nvSpPr>
        <p:spPr>
          <a:xfrm>
            <a:off x="623150" y="1195050"/>
            <a:ext cx="3957600" cy="34101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a:t>~60 Pages of  documentation were written.</a:t>
            </a:r>
            <a:endParaRPr/>
          </a:p>
          <a:p>
            <a:pPr marL="457200" lvl="0" indent="-323850" algn="l" rtl="0">
              <a:spcBef>
                <a:spcPts val="1000"/>
              </a:spcBef>
              <a:spcAft>
                <a:spcPts val="0"/>
              </a:spcAft>
              <a:buSzPts val="1500"/>
              <a:buChar char="●"/>
            </a:pPr>
            <a:r>
              <a:rPr lang="en"/>
              <a:t>Added a tab on the index for the new curriculum.</a:t>
            </a:r>
            <a:endParaRPr/>
          </a:p>
          <a:p>
            <a:pPr marL="457200" lvl="0" indent="-323850" algn="l" rtl="0">
              <a:spcBef>
                <a:spcPts val="1000"/>
              </a:spcBef>
              <a:spcAft>
                <a:spcPts val="0"/>
              </a:spcAft>
              <a:buSzPts val="1500"/>
              <a:buChar char="●"/>
            </a:pPr>
            <a:r>
              <a:rPr lang="en"/>
              <a:t>Keeping all of the information that Dan has developed with the AI Racing League platform.</a:t>
            </a:r>
            <a:endParaRPr/>
          </a:p>
          <a:p>
            <a:pPr marL="457200" lvl="0" indent="-323850" algn="l" rtl="0">
              <a:spcBef>
                <a:spcPts val="1000"/>
              </a:spcBef>
              <a:spcAft>
                <a:spcPts val="0"/>
              </a:spcAft>
              <a:buSzPts val="1500"/>
              <a:buChar char="●"/>
            </a:pPr>
            <a:r>
              <a:rPr lang="en"/>
              <a:t>Merged our modifications to the main branch in GitHub.</a:t>
            </a:r>
            <a:endParaRPr/>
          </a:p>
          <a:p>
            <a:pPr marL="457200" lvl="0" indent="-323850" algn="l" rtl="0">
              <a:spcBef>
                <a:spcPts val="1000"/>
              </a:spcBef>
              <a:spcAft>
                <a:spcPts val="0"/>
              </a:spcAft>
              <a:buSzPts val="1500"/>
              <a:buChar char="●"/>
            </a:pPr>
            <a:r>
              <a:rPr lang="en"/>
              <a:t>The curriculum is available at the </a:t>
            </a:r>
            <a:r>
              <a:rPr lang="en" u="sng">
                <a:hlinkClick r:id="rId3"/>
              </a:rPr>
              <a:t>AI Racing League</a:t>
            </a:r>
            <a:r>
              <a:rPr lang="en"/>
              <a:t> website.</a:t>
            </a:r>
            <a:endParaRPr/>
          </a:p>
          <a:p>
            <a:pPr marL="0" lvl="0" indent="0" algn="l" rtl="0">
              <a:spcBef>
                <a:spcPts val="1000"/>
              </a:spcBef>
              <a:spcAft>
                <a:spcPts val="1000"/>
              </a:spcAft>
              <a:buNone/>
            </a:pPr>
            <a:endParaRPr/>
          </a:p>
        </p:txBody>
      </p:sp>
      <p:pic>
        <p:nvPicPr>
          <p:cNvPr id="563" name="Google Shape;563;p53"/>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4512875" y="995500"/>
            <a:ext cx="3250900" cy="3250900"/>
          </a:xfrm>
          <a:prstGeom prst="rect">
            <a:avLst/>
          </a:prstGeom>
          <a:noFill/>
          <a:ln>
            <a:noFill/>
          </a:ln>
        </p:spPr>
      </p:pic>
      <p:sp>
        <p:nvSpPr>
          <p:cNvPr id="564" name="Google Shape;564;p5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54"/>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Curriculum </a:t>
            </a:r>
            <a:r>
              <a:rPr lang="en" sz="1800"/>
              <a:t>cont.</a:t>
            </a:r>
            <a:endParaRPr sz="1800"/>
          </a:p>
        </p:txBody>
      </p:sp>
      <p:sp>
        <p:nvSpPr>
          <p:cNvPr id="570" name="Google Shape;570;p54"/>
          <p:cNvSpPr txBox="1">
            <a:spLocks noGrp="1"/>
          </p:cNvSpPr>
          <p:nvPr>
            <p:ph type="body" idx="1"/>
          </p:nvPr>
        </p:nvSpPr>
        <p:spPr>
          <a:xfrm>
            <a:off x="715550" y="1195050"/>
            <a:ext cx="6862800" cy="34101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a:t>Seven main modules: Background, Donkey Car Hardware, Raspberry Pi OS and Setup, Calibration, Driving and Data Collection, Training, and Autonomous Driving. </a:t>
            </a:r>
            <a:endParaRPr/>
          </a:p>
          <a:p>
            <a:pPr marL="457200" lvl="0" indent="-323850" algn="l" rtl="0">
              <a:spcBef>
                <a:spcPts val="0"/>
              </a:spcBef>
              <a:spcAft>
                <a:spcPts val="0"/>
              </a:spcAft>
              <a:buSzPts val="1500"/>
              <a:buChar char="●"/>
            </a:pPr>
            <a:r>
              <a:rPr lang="en">
                <a:latin typeface="Abhaya Libre SemiBold"/>
                <a:ea typeface="Abhaya Libre SemiBold"/>
                <a:cs typeface="Abhaya Libre SemiBold"/>
                <a:sym typeface="Abhaya Libre SemiBold"/>
              </a:rPr>
              <a:t>Includes detailed steps on </a:t>
            </a:r>
            <a:r>
              <a:rPr lang="en"/>
              <a:t>troubleshooting </a:t>
            </a:r>
            <a:r>
              <a:rPr lang="en">
                <a:latin typeface="Abhaya Libre SemiBold"/>
                <a:ea typeface="Abhaya Libre SemiBold"/>
                <a:cs typeface="Abhaya Libre SemiBold"/>
                <a:sym typeface="Abhaya Libre SemiBold"/>
              </a:rPr>
              <a:t>and common pitfalls within the processes including covering networking, package control issues, configuration options, and related resources.</a:t>
            </a:r>
            <a:endParaRPr/>
          </a:p>
          <a:p>
            <a:pPr marL="457200" lvl="0" indent="-323850" algn="l" rtl="0">
              <a:spcBef>
                <a:spcPts val="0"/>
              </a:spcBef>
              <a:spcAft>
                <a:spcPts val="0"/>
              </a:spcAft>
              <a:buSzPts val="1500"/>
              <a:buChar char="●"/>
            </a:pPr>
            <a:r>
              <a:rPr lang="en">
                <a:latin typeface="Abhaya Libre SemiBold"/>
                <a:ea typeface="Abhaya Libre SemiBold"/>
                <a:cs typeface="Abhaya Libre SemiBold"/>
                <a:sym typeface="Abhaya Libre SemiBold"/>
              </a:rPr>
              <a:t>Also includes further </a:t>
            </a:r>
            <a:r>
              <a:rPr lang="en"/>
              <a:t>explanation on terms or actions that would not be clear to those not familiar with Python, AI, Linux/Unix, or command line interfaces.</a:t>
            </a:r>
            <a:endParaRPr>
              <a:latin typeface="Abhaya Libre SemiBold"/>
              <a:ea typeface="Abhaya Libre SemiBold"/>
              <a:cs typeface="Abhaya Libre SemiBold"/>
              <a:sym typeface="Abhaya Libre SemiBold"/>
            </a:endParaRPr>
          </a:p>
          <a:p>
            <a:pPr marL="457200" lvl="0" indent="-323850" algn="l" rtl="0">
              <a:spcBef>
                <a:spcPts val="0"/>
              </a:spcBef>
              <a:spcAft>
                <a:spcPts val="0"/>
              </a:spcAft>
              <a:buSzPts val="1500"/>
              <a:buChar char="●"/>
            </a:pPr>
            <a:r>
              <a:rPr lang="en"/>
              <a:t>A prospective student or mentor should be able to follow the curriculum step-by-step and have an autonomously driving Donkey Car and a deeper understanding and interest in AI.</a:t>
            </a:r>
            <a:endParaRPr/>
          </a:p>
        </p:txBody>
      </p:sp>
      <p:sp>
        <p:nvSpPr>
          <p:cNvPr id="571" name="Google Shape;571;p5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55"/>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Acceptance Test</a:t>
            </a:r>
            <a:endParaRPr/>
          </a:p>
        </p:txBody>
      </p:sp>
      <p:sp>
        <p:nvSpPr>
          <p:cNvPr id="577" name="Google Shape;577;p55"/>
          <p:cNvSpPr txBox="1">
            <a:spLocks noGrp="1"/>
          </p:cNvSpPr>
          <p:nvPr>
            <p:ph type="body" idx="1"/>
          </p:nvPr>
        </p:nvSpPr>
        <p:spPr>
          <a:xfrm>
            <a:off x="715550" y="1195050"/>
            <a:ext cx="6909900" cy="341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Goal 1: </a:t>
            </a:r>
            <a:r>
              <a:rPr lang="en" b="1">
                <a:latin typeface="Abhaya Libre"/>
                <a:ea typeface="Abhaya Libre"/>
                <a:cs typeface="Abhaya Libre"/>
                <a:sym typeface="Abhaya Libre"/>
              </a:rPr>
              <a:t>Train a Donkey Car autopilot to autonomously navigate a track</a:t>
            </a:r>
            <a:endParaRPr/>
          </a:p>
          <a:p>
            <a:pPr marL="457200" lvl="0" indent="-323850" algn="l" rtl="0">
              <a:spcBef>
                <a:spcPts val="0"/>
              </a:spcBef>
              <a:spcAft>
                <a:spcPts val="0"/>
              </a:spcAft>
              <a:buSzPts val="1500"/>
              <a:buChar char="●"/>
            </a:pPr>
            <a:r>
              <a:rPr lang="en"/>
              <a:t>Video of car driving itself</a:t>
            </a:r>
            <a:endParaRPr/>
          </a:p>
          <a:p>
            <a:pPr marL="457200" lvl="0" indent="-323850" algn="l" rtl="0">
              <a:spcBef>
                <a:spcPts val="0"/>
              </a:spcBef>
              <a:spcAft>
                <a:spcPts val="0"/>
              </a:spcAft>
              <a:buSzPts val="1500"/>
              <a:buChar char="●"/>
            </a:pPr>
            <a:r>
              <a:rPr lang="en"/>
              <a:t>Video of model prediction</a:t>
            </a:r>
            <a:endParaRPr/>
          </a:p>
          <a:p>
            <a:pPr marL="0" lvl="0" indent="0" algn="l" rtl="0">
              <a:spcBef>
                <a:spcPts val="0"/>
              </a:spcBef>
              <a:spcAft>
                <a:spcPts val="0"/>
              </a:spcAft>
              <a:buNone/>
            </a:pPr>
            <a:endParaRPr/>
          </a:p>
          <a:p>
            <a:pPr marL="0" lvl="0" indent="0" algn="l" rtl="0">
              <a:spcBef>
                <a:spcPts val="0"/>
              </a:spcBef>
              <a:spcAft>
                <a:spcPts val="0"/>
              </a:spcAft>
              <a:buNone/>
            </a:pPr>
            <a:r>
              <a:rPr lang="en"/>
              <a:t>Goal 2: </a:t>
            </a:r>
            <a:r>
              <a:rPr lang="en" b="1">
                <a:latin typeface="Abhaya Libre"/>
                <a:ea typeface="Abhaya Libre"/>
                <a:cs typeface="Abhaya Libre"/>
                <a:sym typeface="Abhaya Libre"/>
              </a:rPr>
              <a:t>Create a comprehensive curriculum guiding high school students to set up a Donkey Car and train an AI autopilot</a:t>
            </a:r>
            <a:endParaRPr/>
          </a:p>
          <a:p>
            <a:pPr marL="457200" lvl="0" indent="-323850" algn="l" rtl="0">
              <a:spcBef>
                <a:spcPts val="0"/>
              </a:spcBef>
              <a:spcAft>
                <a:spcPts val="0"/>
              </a:spcAft>
              <a:buSzPts val="1500"/>
              <a:buChar char="●"/>
            </a:pPr>
            <a:r>
              <a:rPr lang="en"/>
              <a:t>Accepted pull request</a:t>
            </a:r>
            <a:endParaRPr/>
          </a:p>
          <a:p>
            <a:pPr marL="457200" lvl="0" indent="-323850" algn="l" rtl="0">
              <a:spcBef>
                <a:spcPts val="0"/>
              </a:spcBef>
              <a:spcAft>
                <a:spcPts val="0"/>
              </a:spcAft>
              <a:buSzPts val="1500"/>
              <a:buChar char="●"/>
            </a:pPr>
            <a:r>
              <a:rPr lang="en"/>
              <a:t>Curriculum is publicly available</a:t>
            </a:r>
            <a:endParaRPr/>
          </a:p>
        </p:txBody>
      </p:sp>
      <p:sp>
        <p:nvSpPr>
          <p:cNvPr id="578" name="Google Shape;578;p5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6"/>
          <p:cNvSpPr txBox="1">
            <a:spLocks noGrp="1"/>
          </p:cNvSpPr>
          <p:nvPr>
            <p:ph type="subTitle" idx="1"/>
          </p:nvPr>
        </p:nvSpPr>
        <p:spPr>
          <a:xfrm>
            <a:off x="1342200" y="3383650"/>
            <a:ext cx="2684700" cy="876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Self </a:t>
            </a:r>
            <a:endParaRPr/>
          </a:p>
          <a:p>
            <a:pPr marL="0" lvl="0" indent="0" algn="r" rtl="0">
              <a:spcBef>
                <a:spcPts val="0"/>
              </a:spcBef>
              <a:spcAft>
                <a:spcPts val="0"/>
              </a:spcAft>
              <a:buNone/>
            </a:pPr>
            <a:r>
              <a:rPr lang="en"/>
              <a:t>Driving Car</a:t>
            </a:r>
            <a:endParaRPr/>
          </a:p>
        </p:txBody>
      </p:sp>
      <p:sp>
        <p:nvSpPr>
          <p:cNvPr id="584" name="Google Shape;584;p56"/>
          <p:cNvSpPr txBox="1">
            <a:spLocks noGrp="1"/>
          </p:cNvSpPr>
          <p:nvPr>
            <p:ph type="subTitle" idx="3"/>
          </p:nvPr>
        </p:nvSpPr>
        <p:spPr>
          <a:xfrm>
            <a:off x="5200650" y="3383675"/>
            <a:ext cx="2684700" cy="876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Model</a:t>
            </a:r>
            <a:endParaRPr/>
          </a:p>
          <a:p>
            <a:pPr marL="0" lvl="0" indent="0" algn="r" rtl="0">
              <a:spcBef>
                <a:spcPts val="0"/>
              </a:spcBef>
              <a:spcAft>
                <a:spcPts val="0"/>
              </a:spcAft>
              <a:buNone/>
            </a:pPr>
            <a:r>
              <a:rPr lang="en"/>
              <a:t>Prediction</a:t>
            </a:r>
            <a:endParaRPr/>
          </a:p>
        </p:txBody>
      </p:sp>
      <p:sp>
        <p:nvSpPr>
          <p:cNvPr id="585" name="Google Shape;585;p56"/>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Goal One Acceptance</a:t>
            </a:r>
            <a:endParaRPr/>
          </a:p>
        </p:txBody>
      </p:sp>
      <p:sp>
        <p:nvSpPr>
          <p:cNvPr id="587" name="Google Shape;587;p5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pic>
        <p:nvPicPr>
          <p:cNvPr id="2" name="Picture 1">
            <a:extLst>
              <a:ext uri="{FF2B5EF4-FFF2-40B4-BE49-F238E27FC236}">
                <a16:creationId xmlns:a16="http://schemas.microsoft.com/office/drawing/2014/main" id="{14D73A47-2AA5-8D10-FC6F-78829B4ACD4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384" y="1319467"/>
            <a:ext cx="7772400" cy="19022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57"/>
          <p:cNvSpPr txBox="1">
            <a:spLocks noGrp="1"/>
          </p:cNvSpPr>
          <p:nvPr>
            <p:ph type="subTitle" idx="3"/>
          </p:nvPr>
        </p:nvSpPr>
        <p:spPr>
          <a:xfrm>
            <a:off x="1818788" y="3683150"/>
            <a:ext cx="2684700" cy="876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AI Racing League Site</a:t>
            </a:r>
            <a:endParaRPr/>
          </a:p>
        </p:txBody>
      </p:sp>
      <p:sp>
        <p:nvSpPr>
          <p:cNvPr id="594" name="Google Shape;594;p57"/>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Goal Two Acceptance</a:t>
            </a:r>
            <a:endParaRPr/>
          </a:p>
        </p:txBody>
      </p:sp>
      <p:pic>
        <p:nvPicPr>
          <p:cNvPr id="595" name="Google Shape;595;p57"/>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4572700" y="1273200"/>
            <a:ext cx="3125401" cy="3125401"/>
          </a:xfrm>
          <a:prstGeom prst="rect">
            <a:avLst/>
          </a:prstGeom>
          <a:noFill/>
          <a:ln>
            <a:noFill/>
          </a:ln>
        </p:spPr>
      </p:pic>
      <p:sp>
        <p:nvSpPr>
          <p:cNvPr id="596" name="Google Shape;596;p57"/>
          <p:cNvSpPr txBox="1"/>
          <p:nvPr/>
        </p:nvSpPr>
        <p:spPr>
          <a:xfrm>
            <a:off x="832675" y="1273200"/>
            <a:ext cx="3355800" cy="228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solidFill>
                  <a:schemeClr val="dk1"/>
                </a:solidFill>
                <a:latin typeface="Abhaya Libre Medium"/>
                <a:ea typeface="Abhaya Libre Medium"/>
                <a:cs typeface="Abhaya Libre Medium"/>
                <a:sym typeface="Abhaya Libre Medium"/>
              </a:rPr>
              <a:t>Dan pushed our changes to the live site!</a:t>
            </a:r>
            <a:endParaRPr sz="1500">
              <a:solidFill>
                <a:schemeClr val="dk1"/>
              </a:solidFill>
              <a:latin typeface="Abhaya Libre Medium"/>
              <a:ea typeface="Abhaya Libre Medium"/>
              <a:cs typeface="Abhaya Libre Medium"/>
              <a:sym typeface="Abhaya Libre Medium"/>
            </a:endParaRPr>
          </a:p>
          <a:p>
            <a:pPr marL="457200" lvl="0" indent="-323850" algn="l" rtl="0">
              <a:lnSpc>
                <a:spcPct val="115000"/>
              </a:lnSpc>
              <a:spcBef>
                <a:spcPts val="0"/>
              </a:spcBef>
              <a:spcAft>
                <a:spcPts val="0"/>
              </a:spcAft>
              <a:buClr>
                <a:schemeClr val="dk1"/>
              </a:buClr>
              <a:buSzPts val="1500"/>
              <a:buFont typeface="Abhaya Libre Medium"/>
              <a:buChar char="●"/>
            </a:pPr>
            <a:r>
              <a:rPr lang="en" sz="1500">
                <a:solidFill>
                  <a:schemeClr val="dk1"/>
                </a:solidFill>
                <a:latin typeface="Abhaya Libre Medium"/>
                <a:ea typeface="Abhaya Libre Medium"/>
                <a:cs typeface="Abhaya Libre Medium"/>
                <a:sym typeface="Abhaya Libre Medium"/>
              </a:rPr>
              <a:t>Our 60 page document was converted to markdown</a:t>
            </a:r>
            <a:endParaRPr sz="1500">
              <a:solidFill>
                <a:schemeClr val="dk1"/>
              </a:solidFill>
              <a:latin typeface="Abhaya Libre Medium"/>
              <a:ea typeface="Abhaya Libre Medium"/>
              <a:cs typeface="Abhaya Libre Medium"/>
              <a:sym typeface="Abhaya Libre Medium"/>
            </a:endParaRPr>
          </a:p>
          <a:p>
            <a:pPr marL="457200" lvl="0" indent="-323850" algn="l" rtl="0">
              <a:lnSpc>
                <a:spcPct val="115000"/>
              </a:lnSpc>
              <a:spcBef>
                <a:spcPts val="0"/>
              </a:spcBef>
              <a:spcAft>
                <a:spcPts val="0"/>
              </a:spcAft>
              <a:buClr>
                <a:schemeClr val="dk1"/>
              </a:buClr>
              <a:buSzPts val="1500"/>
              <a:buFont typeface="Abhaya Libre Medium"/>
              <a:buChar char="●"/>
            </a:pPr>
            <a:r>
              <a:rPr lang="en" sz="1500">
                <a:solidFill>
                  <a:schemeClr val="dk1"/>
                </a:solidFill>
                <a:latin typeface="Abhaya Libre Medium"/>
                <a:ea typeface="Abhaya Libre Medium"/>
                <a:cs typeface="Abhaya Libre Medium"/>
                <a:sym typeface="Abhaya Libre Medium"/>
              </a:rPr>
              <a:t>GitHub pull request was made, Dan accepted and pushed to the public website</a:t>
            </a:r>
            <a:endParaRPr sz="1500">
              <a:solidFill>
                <a:schemeClr val="dk1"/>
              </a:solidFill>
              <a:latin typeface="Abhaya Libre Medium"/>
              <a:ea typeface="Abhaya Libre Medium"/>
              <a:cs typeface="Abhaya Libre Medium"/>
              <a:sym typeface="Abhaya Libre Medium"/>
            </a:endParaRPr>
          </a:p>
          <a:p>
            <a:pPr marL="0" lvl="0" indent="0" algn="l" rtl="0">
              <a:lnSpc>
                <a:spcPct val="115000"/>
              </a:lnSpc>
              <a:spcBef>
                <a:spcPts val="0"/>
              </a:spcBef>
              <a:spcAft>
                <a:spcPts val="0"/>
              </a:spcAft>
              <a:buNone/>
            </a:pPr>
            <a:endParaRPr sz="1500">
              <a:solidFill>
                <a:schemeClr val="dk1"/>
              </a:solidFill>
              <a:latin typeface="Abhaya Libre Medium"/>
              <a:ea typeface="Abhaya Libre Medium"/>
              <a:cs typeface="Abhaya Libre Medium"/>
              <a:sym typeface="Abhaya Libre Medium"/>
            </a:endParaRPr>
          </a:p>
          <a:p>
            <a:pPr marL="0" lvl="0" indent="0" algn="l" rtl="0">
              <a:lnSpc>
                <a:spcPct val="115000"/>
              </a:lnSpc>
              <a:spcBef>
                <a:spcPts val="0"/>
              </a:spcBef>
              <a:spcAft>
                <a:spcPts val="0"/>
              </a:spcAft>
              <a:buNone/>
            </a:pPr>
            <a:endParaRPr sz="1500">
              <a:solidFill>
                <a:schemeClr val="dk1"/>
              </a:solidFill>
              <a:latin typeface="Abhaya Libre Medium"/>
              <a:ea typeface="Abhaya Libre Medium"/>
              <a:cs typeface="Abhaya Libre Medium"/>
              <a:sym typeface="Abhaya Libre Medium"/>
            </a:endParaRPr>
          </a:p>
          <a:p>
            <a:pPr marL="0" lvl="0" indent="0" algn="l" rtl="0">
              <a:lnSpc>
                <a:spcPct val="115000"/>
              </a:lnSpc>
              <a:spcBef>
                <a:spcPts val="0"/>
              </a:spcBef>
              <a:spcAft>
                <a:spcPts val="0"/>
              </a:spcAft>
              <a:buNone/>
            </a:pPr>
            <a:endParaRPr sz="1500">
              <a:solidFill>
                <a:schemeClr val="dk1"/>
              </a:solidFill>
              <a:latin typeface="Abhaya Libre Medium"/>
              <a:ea typeface="Abhaya Libre Medium"/>
              <a:cs typeface="Abhaya Libre Medium"/>
              <a:sym typeface="Abhaya Libre Medium"/>
            </a:endParaRPr>
          </a:p>
          <a:p>
            <a:pPr marL="0" lvl="0" indent="0" algn="l" rtl="0">
              <a:lnSpc>
                <a:spcPct val="115000"/>
              </a:lnSpc>
              <a:spcBef>
                <a:spcPts val="0"/>
              </a:spcBef>
              <a:spcAft>
                <a:spcPts val="0"/>
              </a:spcAft>
              <a:buNone/>
            </a:pPr>
            <a:endParaRPr sz="1500">
              <a:solidFill>
                <a:schemeClr val="dk1"/>
              </a:solidFill>
              <a:latin typeface="Abhaya Libre Medium"/>
              <a:ea typeface="Abhaya Libre Medium"/>
              <a:cs typeface="Abhaya Libre Medium"/>
              <a:sym typeface="Abhaya Libre Medium"/>
            </a:endParaRPr>
          </a:p>
          <a:p>
            <a:pPr marL="0" lvl="0" indent="0" algn="l" rtl="0">
              <a:lnSpc>
                <a:spcPct val="115000"/>
              </a:lnSpc>
              <a:spcBef>
                <a:spcPts val="0"/>
              </a:spcBef>
              <a:spcAft>
                <a:spcPts val="0"/>
              </a:spcAft>
              <a:buNone/>
            </a:pPr>
            <a:endParaRPr sz="1500">
              <a:solidFill>
                <a:schemeClr val="dk1"/>
              </a:solidFill>
              <a:latin typeface="Abhaya Libre Medium"/>
              <a:ea typeface="Abhaya Libre Medium"/>
              <a:cs typeface="Abhaya Libre Medium"/>
              <a:sym typeface="Abhaya Libre Medium"/>
            </a:endParaRPr>
          </a:p>
        </p:txBody>
      </p:sp>
      <p:sp>
        <p:nvSpPr>
          <p:cNvPr id="597" name="Google Shape;597;p57"/>
          <p:cNvSpPr txBox="1"/>
          <p:nvPr/>
        </p:nvSpPr>
        <p:spPr>
          <a:xfrm>
            <a:off x="4638775" y="4661475"/>
            <a:ext cx="4136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dk1"/>
                </a:solidFill>
                <a:latin typeface="Abhaya Libre Medium"/>
                <a:ea typeface="Abhaya Libre Medium"/>
                <a:cs typeface="Abhaya Libre Medium"/>
                <a:sym typeface="Abhaya Libre Medium"/>
              </a:rPr>
              <a:t>https://www.coderdojotc.org/ai-racing-league/ </a:t>
            </a:r>
            <a:endParaRPr sz="1500">
              <a:solidFill>
                <a:schemeClr val="dk1"/>
              </a:solidFill>
              <a:latin typeface="Abhaya Libre Medium"/>
              <a:ea typeface="Abhaya Libre Medium"/>
              <a:cs typeface="Abhaya Libre Medium"/>
              <a:sym typeface="Abhaya Libre Medium"/>
            </a:endParaRPr>
          </a:p>
        </p:txBody>
      </p:sp>
      <p:sp>
        <p:nvSpPr>
          <p:cNvPr id="598" name="Google Shape;598;p5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58"/>
          <p:cNvSpPr txBox="1">
            <a:spLocks noGrp="1"/>
          </p:cNvSpPr>
          <p:nvPr>
            <p:ph type="title"/>
          </p:nvPr>
        </p:nvSpPr>
        <p:spPr>
          <a:xfrm>
            <a:off x="715628" y="538250"/>
            <a:ext cx="3856500" cy="7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604" name="Google Shape;604;p58"/>
          <p:cNvSpPr txBox="1">
            <a:spLocks noGrp="1"/>
          </p:cNvSpPr>
          <p:nvPr>
            <p:ph type="subTitle" idx="1"/>
          </p:nvPr>
        </p:nvSpPr>
        <p:spPr>
          <a:xfrm>
            <a:off x="715550" y="1376975"/>
            <a:ext cx="3856500" cy="114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AI Racing - Senior Design Team</a:t>
            </a:r>
            <a:endParaRPr/>
          </a:p>
          <a:p>
            <a:pPr marL="0" lvl="0" indent="0" algn="l" rtl="0">
              <a:spcBef>
                <a:spcPts val="0"/>
              </a:spcBef>
              <a:spcAft>
                <a:spcPts val="0"/>
              </a:spcAft>
              <a:buNone/>
            </a:pPr>
            <a:endParaRPr/>
          </a:p>
          <a:p>
            <a:pPr marL="0" lvl="0" indent="0" algn="l" rtl="0">
              <a:spcBef>
                <a:spcPts val="0"/>
              </a:spcBef>
              <a:spcAft>
                <a:spcPts val="0"/>
              </a:spcAft>
              <a:buNone/>
            </a:pPr>
            <a:r>
              <a:rPr lang="en"/>
              <a:t>Special Thanks:</a:t>
            </a:r>
            <a:endParaRPr/>
          </a:p>
          <a:p>
            <a:pPr marL="457200" lvl="0" indent="-323850" algn="l" rtl="0">
              <a:spcBef>
                <a:spcPts val="0"/>
              </a:spcBef>
              <a:spcAft>
                <a:spcPts val="0"/>
              </a:spcAft>
              <a:buSzPts val="1500"/>
              <a:buChar char="●"/>
            </a:pPr>
            <a:r>
              <a:rPr lang="en"/>
              <a:t>Dan McCreary</a:t>
            </a:r>
            <a:endParaRPr/>
          </a:p>
          <a:p>
            <a:pPr marL="457200" lvl="0" indent="-323850" algn="l" rtl="0">
              <a:spcBef>
                <a:spcPts val="0"/>
              </a:spcBef>
              <a:spcAft>
                <a:spcPts val="0"/>
              </a:spcAft>
              <a:buSzPts val="1500"/>
              <a:buChar char="●"/>
            </a:pPr>
            <a:r>
              <a:rPr lang="en"/>
              <a:t>Prof. Sachin Sapatnekar</a:t>
            </a:r>
            <a:endParaRPr/>
          </a:p>
        </p:txBody>
      </p:sp>
      <p:pic>
        <p:nvPicPr>
          <p:cNvPr id="605" name="Google Shape;605;p58"/>
          <p:cNvPicPr preferRelativeResize="0">
            <a:picLocks noGrp="1"/>
          </p:cNvPicPr>
          <p:nvPr>
            <p:ph type="pic" idx="2"/>
          </p:nvPr>
        </p:nvPicPr>
        <p:blipFill rotWithShape="1">
          <a:blip r:embed="rId3" cstate="screen">
            <a:alphaModFix/>
            <a:extLst>
              <a:ext uri="{28A0092B-C50C-407E-A947-70E740481C1C}">
                <a14:useLocalDpi xmlns:a14="http://schemas.microsoft.com/office/drawing/2010/main"/>
              </a:ext>
            </a:extLst>
          </a:blip>
          <a:srcRect/>
          <a:stretch/>
        </p:blipFill>
        <p:spPr>
          <a:xfrm>
            <a:off x="4757564" y="1246665"/>
            <a:ext cx="3282000" cy="2044800"/>
          </a:xfrm>
          <a:prstGeom prst="roundRect">
            <a:avLst>
              <a:gd name="adj" fmla="val 16667"/>
            </a:avLst>
          </a:prstGeom>
        </p:spPr>
      </p:pic>
      <p:sp>
        <p:nvSpPr>
          <p:cNvPr id="606" name="Google Shape;606;p5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41"/>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
        <p:nvSpPr>
          <p:cNvPr id="453" name="Google Shape;453;p41"/>
          <p:cNvSpPr txBox="1">
            <a:spLocks noGrp="1"/>
          </p:cNvSpPr>
          <p:nvPr>
            <p:ph type="body" idx="1"/>
          </p:nvPr>
        </p:nvSpPr>
        <p:spPr>
          <a:xfrm>
            <a:off x="715550" y="1271250"/>
            <a:ext cx="7063500" cy="34101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SzPts val="1500"/>
              <a:buAutoNum type="arabicPeriod"/>
            </a:pPr>
            <a:r>
              <a:rPr lang="en"/>
              <a:t>The AI Racing League &amp; Donkey Car</a:t>
            </a:r>
            <a:endParaRPr/>
          </a:p>
          <a:p>
            <a:pPr marL="457200" lvl="0" indent="-323850" algn="l" rtl="0">
              <a:lnSpc>
                <a:spcPct val="150000"/>
              </a:lnSpc>
              <a:spcBef>
                <a:spcPts val="0"/>
              </a:spcBef>
              <a:spcAft>
                <a:spcPts val="0"/>
              </a:spcAft>
              <a:buSzPts val="1500"/>
              <a:buAutoNum type="arabicPeriod"/>
            </a:pPr>
            <a:r>
              <a:rPr lang="en"/>
              <a:t>Customer Requirements</a:t>
            </a:r>
            <a:endParaRPr/>
          </a:p>
          <a:p>
            <a:pPr marL="457200" lvl="0" indent="-323850" algn="l" rtl="0">
              <a:lnSpc>
                <a:spcPct val="150000"/>
              </a:lnSpc>
              <a:spcBef>
                <a:spcPts val="0"/>
              </a:spcBef>
              <a:spcAft>
                <a:spcPts val="0"/>
              </a:spcAft>
              <a:buSzPts val="1500"/>
              <a:buAutoNum type="arabicPeriod"/>
            </a:pPr>
            <a:r>
              <a:rPr lang="en"/>
              <a:t>Car Setup</a:t>
            </a:r>
            <a:endParaRPr/>
          </a:p>
          <a:p>
            <a:pPr marL="457200" lvl="0" indent="-323850" algn="l" rtl="0">
              <a:lnSpc>
                <a:spcPct val="150000"/>
              </a:lnSpc>
              <a:spcBef>
                <a:spcPts val="0"/>
              </a:spcBef>
              <a:spcAft>
                <a:spcPts val="0"/>
              </a:spcAft>
              <a:buSzPts val="1500"/>
              <a:buAutoNum type="arabicPeriod"/>
            </a:pPr>
            <a:r>
              <a:rPr lang="en"/>
              <a:t>Training &amp; Autopilot</a:t>
            </a:r>
            <a:endParaRPr/>
          </a:p>
          <a:p>
            <a:pPr marL="457200" lvl="0" indent="-323850" algn="l" rtl="0">
              <a:lnSpc>
                <a:spcPct val="150000"/>
              </a:lnSpc>
              <a:spcBef>
                <a:spcPts val="0"/>
              </a:spcBef>
              <a:spcAft>
                <a:spcPts val="0"/>
              </a:spcAft>
              <a:buSzPts val="1500"/>
              <a:buAutoNum type="arabicPeriod"/>
            </a:pPr>
            <a:r>
              <a:rPr lang="en"/>
              <a:t>Curriculum</a:t>
            </a:r>
            <a:endParaRPr/>
          </a:p>
          <a:p>
            <a:pPr marL="457200" lvl="0" indent="-323850" algn="l" rtl="0">
              <a:lnSpc>
                <a:spcPct val="150000"/>
              </a:lnSpc>
              <a:spcBef>
                <a:spcPts val="0"/>
              </a:spcBef>
              <a:spcAft>
                <a:spcPts val="0"/>
              </a:spcAft>
              <a:buSzPts val="1500"/>
              <a:buAutoNum type="arabicPeriod"/>
            </a:pPr>
            <a:r>
              <a:rPr lang="en"/>
              <a:t>Acceptance Test</a:t>
            </a:r>
            <a:endParaRPr/>
          </a:p>
        </p:txBody>
      </p:sp>
      <p:sp>
        <p:nvSpPr>
          <p:cNvPr id="454" name="Google Shape;454;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2"/>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AI Racing League</a:t>
            </a:r>
            <a:endParaRPr/>
          </a:p>
        </p:txBody>
      </p:sp>
      <p:sp>
        <p:nvSpPr>
          <p:cNvPr id="460" name="Google Shape;460;p42"/>
          <p:cNvSpPr txBox="1">
            <a:spLocks noGrp="1"/>
          </p:cNvSpPr>
          <p:nvPr>
            <p:ph type="body" idx="1"/>
          </p:nvPr>
        </p:nvSpPr>
        <p:spPr>
          <a:xfrm>
            <a:off x="715550" y="1195050"/>
            <a:ext cx="7097100" cy="3410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latin typeface="Abhaya Libre"/>
                <a:ea typeface="Abhaya Libre"/>
                <a:cs typeface="Abhaya Libre"/>
                <a:sym typeface="Abhaya Libre"/>
              </a:rPr>
              <a:t>Mission: </a:t>
            </a:r>
            <a:r>
              <a:rPr lang="en" i="1"/>
              <a:t>“Promoting equity and innovation in AI education”</a:t>
            </a:r>
            <a:endParaRPr i="1"/>
          </a:p>
          <a:p>
            <a:pPr marL="457200" lvl="0" indent="-323850" algn="l" rtl="0">
              <a:lnSpc>
                <a:spcPct val="150000"/>
              </a:lnSpc>
              <a:spcBef>
                <a:spcPts val="0"/>
              </a:spcBef>
              <a:spcAft>
                <a:spcPts val="0"/>
              </a:spcAft>
              <a:buSzPts val="1500"/>
              <a:buChar char="●"/>
            </a:pPr>
            <a:r>
              <a:rPr lang="en"/>
              <a:t>Aims to enhance AI and computer science skills and interest among Minnesota high schools and businesses.</a:t>
            </a:r>
            <a:endParaRPr/>
          </a:p>
          <a:p>
            <a:pPr marL="457200" lvl="0" indent="-323850" algn="l" rtl="0">
              <a:lnSpc>
                <a:spcPct val="150000"/>
              </a:lnSpc>
              <a:spcBef>
                <a:spcPts val="0"/>
              </a:spcBef>
              <a:spcAft>
                <a:spcPts val="0"/>
              </a:spcAft>
              <a:buSzPts val="1500"/>
              <a:buChar char="●"/>
            </a:pPr>
            <a:r>
              <a:rPr lang="en"/>
              <a:t>Participants manually pilot a Donkey Car on a track to gather data, which is then used to train a model for the vehicle enabling autonomous navigation.</a:t>
            </a:r>
            <a:endParaRPr/>
          </a:p>
          <a:p>
            <a:pPr marL="457200" lvl="0" indent="-323850" algn="l" rtl="0">
              <a:lnSpc>
                <a:spcPct val="150000"/>
              </a:lnSpc>
              <a:spcBef>
                <a:spcPts val="0"/>
              </a:spcBef>
              <a:spcAft>
                <a:spcPts val="0"/>
              </a:spcAft>
              <a:buSzPts val="1500"/>
              <a:buChar char="●"/>
            </a:pPr>
            <a:r>
              <a:rPr lang="en"/>
              <a:t>Currently implemented in several schools with an ongoing development of the curriculum.</a:t>
            </a:r>
            <a:endParaRPr/>
          </a:p>
        </p:txBody>
      </p:sp>
      <p:sp>
        <p:nvSpPr>
          <p:cNvPr id="461" name="Google Shape;461;p4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43"/>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Donkey Car</a:t>
            </a:r>
            <a:endParaRPr/>
          </a:p>
        </p:txBody>
      </p:sp>
      <p:sp>
        <p:nvSpPr>
          <p:cNvPr id="467" name="Google Shape;467;p43"/>
          <p:cNvSpPr txBox="1">
            <a:spLocks noGrp="1"/>
          </p:cNvSpPr>
          <p:nvPr>
            <p:ph type="body" idx="1"/>
          </p:nvPr>
        </p:nvSpPr>
        <p:spPr>
          <a:xfrm>
            <a:off x="715550" y="1195050"/>
            <a:ext cx="7197300" cy="3410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latin typeface="Abhaya Libre"/>
                <a:ea typeface="Abhaya Libre"/>
                <a:cs typeface="Abhaya Libre"/>
                <a:sym typeface="Abhaya Libre"/>
              </a:rPr>
              <a:t>Donkey</a:t>
            </a:r>
            <a:r>
              <a:rPr lang="en"/>
              <a:t>: </a:t>
            </a:r>
            <a:r>
              <a:rPr lang="en" i="1"/>
              <a:t>“a self driving car platform for hobby remote control cars.”</a:t>
            </a:r>
            <a:endParaRPr i="1"/>
          </a:p>
          <a:p>
            <a:pPr marL="457200" lvl="0" indent="-323850" algn="l" rtl="0">
              <a:lnSpc>
                <a:spcPct val="150000"/>
              </a:lnSpc>
              <a:spcBef>
                <a:spcPts val="0"/>
              </a:spcBef>
              <a:spcAft>
                <a:spcPts val="0"/>
              </a:spcAft>
              <a:buSzPts val="1500"/>
              <a:buChar char="●"/>
            </a:pPr>
            <a:r>
              <a:rPr lang="en"/>
              <a:t>Designed for educational purposes in AI and computer vision</a:t>
            </a:r>
            <a:endParaRPr/>
          </a:p>
          <a:p>
            <a:pPr marL="457200" lvl="0" indent="-323850" algn="l" rtl="0">
              <a:lnSpc>
                <a:spcPct val="150000"/>
              </a:lnSpc>
              <a:spcBef>
                <a:spcPts val="0"/>
              </a:spcBef>
              <a:spcAft>
                <a:spcPts val="0"/>
              </a:spcAft>
              <a:buSzPts val="1500"/>
              <a:buChar char="●"/>
            </a:pPr>
            <a:r>
              <a:rPr lang="en"/>
              <a:t>Supports both remote-controlled (RC) and autonomous operation</a:t>
            </a:r>
            <a:endParaRPr/>
          </a:p>
          <a:p>
            <a:pPr marL="457200" lvl="0" indent="-323850" algn="l" rtl="0">
              <a:lnSpc>
                <a:spcPct val="150000"/>
              </a:lnSpc>
              <a:spcBef>
                <a:spcPts val="0"/>
              </a:spcBef>
              <a:spcAft>
                <a:spcPts val="0"/>
              </a:spcAft>
              <a:buSzPts val="1500"/>
              <a:buChar char="●"/>
            </a:pPr>
            <a:r>
              <a:rPr lang="en"/>
              <a:t>Documentation is targeted at programmers, those with technical experience</a:t>
            </a:r>
            <a:endParaRPr/>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r>
              <a:rPr lang="en"/>
              <a:t>The AI Racing League aims to fill in knowledge gaps and bring Donkey Car to a high school audience.</a:t>
            </a:r>
            <a:endParaRPr/>
          </a:p>
        </p:txBody>
      </p:sp>
      <p:pic>
        <p:nvPicPr>
          <p:cNvPr id="468" name="Google Shape;468;p43"/>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790050" y="3868175"/>
            <a:ext cx="1639325" cy="485000"/>
          </a:xfrm>
          <a:prstGeom prst="rect">
            <a:avLst/>
          </a:prstGeom>
          <a:noFill/>
          <a:ln>
            <a:noFill/>
          </a:ln>
        </p:spPr>
      </p:pic>
      <p:pic>
        <p:nvPicPr>
          <p:cNvPr id="469" name="Google Shape;469;p43"/>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2888625" y="3908975"/>
            <a:ext cx="1901048" cy="403400"/>
          </a:xfrm>
          <a:prstGeom prst="rect">
            <a:avLst/>
          </a:prstGeom>
          <a:noFill/>
          <a:ln>
            <a:noFill/>
          </a:ln>
        </p:spPr>
      </p:pic>
      <p:sp>
        <p:nvSpPr>
          <p:cNvPr id="470" name="Google Shape;470;p43"/>
          <p:cNvSpPr/>
          <p:nvPr/>
        </p:nvSpPr>
        <p:spPr>
          <a:xfrm>
            <a:off x="5337250" y="3868125"/>
            <a:ext cx="1744200" cy="485100"/>
          </a:xfrm>
          <a:prstGeom prst="roundRect">
            <a:avLst>
              <a:gd name="adj" fmla="val 16667"/>
            </a:avLst>
          </a:prstGeom>
          <a:solidFill>
            <a:schemeClr val="dk2"/>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Helvetica Neue"/>
                <a:ea typeface="Helvetica Neue"/>
                <a:cs typeface="Helvetica Neue"/>
                <a:sym typeface="Helvetica Neue"/>
              </a:rPr>
              <a:t>2024 Curriculum</a:t>
            </a:r>
            <a:endParaRPr b="1">
              <a:latin typeface="Helvetica Neue"/>
              <a:ea typeface="Helvetica Neue"/>
              <a:cs typeface="Helvetica Neue"/>
              <a:sym typeface="Helvetica Neue"/>
            </a:endParaRPr>
          </a:p>
        </p:txBody>
      </p:sp>
      <p:sp>
        <p:nvSpPr>
          <p:cNvPr id="471" name="Google Shape;471;p43"/>
          <p:cNvSpPr/>
          <p:nvPr/>
        </p:nvSpPr>
        <p:spPr>
          <a:xfrm>
            <a:off x="2527150" y="3978813"/>
            <a:ext cx="263700" cy="263700"/>
          </a:xfrm>
          <a:prstGeom prst="mathPlus">
            <a:avLst>
              <a:gd name="adj1" fmla="val 23520"/>
            </a:avLst>
          </a:prstGeom>
          <a:solidFill>
            <a:srgbClr val="000000"/>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lvetica Neue"/>
              <a:ea typeface="Helvetica Neue"/>
              <a:cs typeface="Helvetica Neue"/>
              <a:sym typeface="Helvetica Neue"/>
            </a:endParaRPr>
          </a:p>
        </p:txBody>
      </p:sp>
      <p:sp>
        <p:nvSpPr>
          <p:cNvPr id="472" name="Google Shape;472;p43"/>
          <p:cNvSpPr/>
          <p:nvPr/>
        </p:nvSpPr>
        <p:spPr>
          <a:xfrm>
            <a:off x="4887450" y="3998313"/>
            <a:ext cx="301500" cy="224700"/>
          </a:xfrm>
          <a:prstGeom prst="rightArrow">
            <a:avLst>
              <a:gd name="adj1" fmla="val 50000"/>
              <a:gd name="adj2" fmla="val 50000"/>
            </a:avLst>
          </a:prstGeom>
          <a:solidFill>
            <a:srgbClr val="FFFFFF"/>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lvetica Neue"/>
              <a:ea typeface="Helvetica Neue"/>
              <a:cs typeface="Helvetica Neue"/>
              <a:sym typeface="Helvetica Neue"/>
            </a:endParaRPr>
          </a:p>
        </p:txBody>
      </p:sp>
      <p:sp>
        <p:nvSpPr>
          <p:cNvPr id="473" name="Google Shape;473;p4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pic>
        <p:nvPicPr>
          <p:cNvPr id="478" name="Google Shape;478;p44"/>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1270487" y="1558400"/>
            <a:ext cx="6603027" cy="2786700"/>
          </a:xfrm>
          <a:prstGeom prst="rect">
            <a:avLst/>
          </a:prstGeom>
          <a:noFill/>
          <a:ln>
            <a:noFill/>
          </a:ln>
        </p:spPr>
      </p:pic>
      <p:sp>
        <p:nvSpPr>
          <p:cNvPr id="479" name="Google Shape;479;p4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480" name="Google Shape;480;p44"/>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Donkey Car </a:t>
            </a:r>
            <a:r>
              <a:rPr lang="en" sz="1800"/>
              <a:t>cont.</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45"/>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Customer Requirements</a:t>
            </a:r>
            <a:endParaRPr/>
          </a:p>
        </p:txBody>
      </p:sp>
      <p:sp>
        <p:nvSpPr>
          <p:cNvPr id="486" name="Google Shape;486;p45"/>
          <p:cNvSpPr txBox="1">
            <a:spLocks noGrp="1"/>
          </p:cNvSpPr>
          <p:nvPr>
            <p:ph type="body" idx="1"/>
          </p:nvPr>
        </p:nvSpPr>
        <p:spPr>
          <a:xfrm>
            <a:off x="715550" y="1195050"/>
            <a:ext cx="7071900" cy="3410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latin typeface="Abhaya Libre"/>
                <a:ea typeface="Abhaya Libre"/>
                <a:cs typeface="Abhaya Libre"/>
                <a:sym typeface="Abhaya Libre"/>
              </a:rPr>
              <a:t>Goal 1: Train a Donkey Car autopilot to autonomously navigate a track</a:t>
            </a:r>
            <a:endParaRPr b="1">
              <a:latin typeface="Abhaya Libre"/>
              <a:ea typeface="Abhaya Libre"/>
              <a:cs typeface="Abhaya Libre"/>
              <a:sym typeface="Abhaya Libre"/>
            </a:endParaRPr>
          </a:p>
          <a:p>
            <a:pPr marL="457200" lvl="0" indent="-323850" algn="l" rtl="0">
              <a:lnSpc>
                <a:spcPct val="150000"/>
              </a:lnSpc>
              <a:spcBef>
                <a:spcPts val="0"/>
              </a:spcBef>
              <a:spcAft>
                <a:spcPts val="0"/>
              </a:spcAft>
              <a:buSzPts val="1500"/>
              <a:buChar char="●"/>
            </a:pPr>
            <a:r>
              <a:rPr lang="en"/>
              <a:t>Configure Donkey Cars to capture track data.</a:t>
            </a:r>
            <a:endParaRPr/>
          </a:p>
          <a:p>
            <a:pPr marL="457200" lvl="0" indent="-323850" algn="l" rtl="0">
              <a:lnSpc>
                <a:spcPct val="150000"/>
              </a:lnSpc>
              <a:spcBef>
                <a:spcPts val="0"/>
              </a:spcBef>
              <a:spcAft>
                <a:spcPts val="0"/>
              </a:spcAft>
              <a:buSzPts val="1500"/>
              <a:buChar char="●"/>
            </a:pPr>
            <a:r>
              <a:rPr lang="en"/>
              <a:t>Use Donkey Cars for data collection during track navigation.</a:t>
            </a:r>
            <a:endParaRPr/>
          </a:p>
          <a:p>
            <a:pPr marL="457200" lvl="0" indent="-323850" algn="l" rtl="0">
              <a:lnSpc>
                <a:spcPct val="150000"/>
              </a:lnSpc>
              <a:spcBef>
                <a:spcPts val="0"/>
              </a:spcBef>
              <a:spcAft>
                <a:spcPts val="0"/>
              </a:spcAft>
              <a:buSzPts val="1500"/>
              <a:buChar char="●"/>
            </a:pPr>
            <a:r>
              <a:rPr lang="en"/>
              <a:t>Incorporate collected data into a machine learning model to construct an AI agent.</a:t>
            </a:r>
            <a:endParaRPr/>
          </a:p>
          <a:p>
            <a:pPr marL="0" lvl="0" indent="0" algn="l" rtl="0">
              <a:lnSpc>
                <a:spcPct val="150000"/>
              </a:lnSpc>
              <a:spcBef>
                <a:spcPts val="0"/>
              </a:spcBef>
              <a:spcAft>
                <a:spcPts val="0"/>
              </a:spcAft>
              <a:buNone/>
            </a:pPr>
            <a:r>
              <a:rPr lang="en"/>
              <a:t>Acceptance Criteria:</a:t>
            </a:r>
            <a:endParaRPr/>
          </a:p>
          <a:p>
            <a:pPr marL="457200" lvl="0" indent="-323850" algn="l" rtl="0">
              <a:lnSpc>
                <a:spcPct val="150000"/>
              </a:lnSpc>
              <a:spcBef>
                <a:spcPts val="0"/>
              </a:spcBef>
              <a:spcAft>
                <a:spcPts val="0"/>
              </a:spcAft>
              <a:buSzPts val="1500"/>
              <a:buChar char="●"/>
            </a:pPr>
            <a:r>
              <a:rPr lang="en"/>
              <a:t>The car can complete several laps within track limits fully autonomously.</a:t>
            </a:r>
            <a:endParaRPr/>
          </a:p>
        </p:txBody>
      </p:sp>
      <p:sp>
        <p:nvSpPr>
          <p:cNvPr id="487" name="Google Shape;487;p4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6"/>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Customer Requirements </a:t>
            </a:r>
            <a:r>
              <a:rPr lang="en" sz="1800"/>
              <a:t>cont.</a:t>
            </a:r>
            <a:endParaRPr sz="1800"/>
          </a:p>
        </p:txBody>
      </p:sp>
      <p:sp>
        <p:nvSpPr>
          <p:cNvPr id="493" name="Google Shape;493;p46"/>
          <p:cNvSpPr txBox="1">
            <a:spLocks noGrp="1"/>
          </p:cNvSpPr>
          <p:nvPr>
            <p:ph type="body" idx="1"/>
          </p:nvPr>
        </p:nvSpPr>
        <p:spPr>
          <a:xfrm>
            <a:off x="715550" y="1195050"/>
            <a:ext cx="7088700" cy="3410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latin typeface="Abhaya Libre"/>
                <a:ea typeface="Abhaya Libre"/>
                <a:cs typeface="Abhaya Libre"/>
                <a:sym typeface="Abhaya Libre"/>
              </a:rPr>
              <a:t>Goal 2: Create a comprehensive curriculum guiding high school students to set up a Donkey Car and train an AI autopilot</a:t>
            </a:r>
            <a:endParaRPr b="1">
              <a:latin typeface="Abhaya Libre"/>
              <a:ea typeface="Abhaya Libre"/>
              <a:cs typeface="Abhaya Libre"/>
              <a:sym typeface="Abhaya Libre"/>
            </a:endParaRPr>
          </a:p>
          <a:p>
            <a:pPr marL="0" lvl="0" indent="0" algn="l" rtl="0">
              <a:lnSpc>
                <a:spcPct val="150000"/>
              </a:lnSpc>
              <a:spcBef>
                <a:spcPts val="0"/>
              </a:spcBef>
              <a:spcAft>
                <a:spcPts val="0"/>
              </a:spcAft>
              <a:buNone/>
            </a:pPr>
            <a:endParaRPr sz="1000"/>
          </a:p>
          <a:p>
            <a:pPr marL="0" lvl="0" indent="0" algn="l" rtl="0">
              <a:lnSpc>
                <a:spcPct val="150000"/>
              </a:lnSpc>
              <a:spcBef>
                <a:spcPts val="0"/>
              </a:spcBef>
              <a:spcAft>
                <a:spcPts val="0"/>
              </a:spcAft>
              <a:buNone/>
            </a:pPr>
            <a:r>
              <a:rPr lang="en" b="1">
                <a:latin typeface="Abhaya Libre"/>
                <a:ea typeface="Abhaya Libre"/>
                <a:cs typeface="Abhaya Libre"/>
                <a:sym typeface="Abhaya Libre"/>
              </a:rPr>
              <a:t>Impact:</a:t>
            </a:r>
            <a:endParaRPr b="1">
              <a:latin typeface="Abhaya Libre"/>
              <a:ea typeface="Abhaya Libre"/>
              <a:cs typeface="Abhaya Libre"/>
              <a:sym typeface="Abhaya Libre"/>
            </a:endParaRPr>
          </a:p>
          <a:p>
            <a:pPr marL="457200" lvl="0" indent="-323850" algn="l" rtl="0">
              <a:lnSpc>
                <a:spcPct val="150000"/>
              </a:lnSpc>
              <a:spcBef>
                <a:spcPts val="0"/>
              </a:spcBef>
              <a:spcAft>
                <a:spcPts val="0"/>
              </a:spcAft>
              <a:buSzPts val="1500"/>
              <a:buChar char="●"/>
            </a:pPr>
            <a:r>
              <a:rPr lang="en"/>
              <a:t>Improve students’ accessibility to learning about AI through comprehensive curriculum and an affordable platform.</a:t>
            </a:r>
            <a:endParaRPr/>
          </a:p>
          <a:p>
            <a:pPr marL="0" lvl="0" indent="0" algn="l" rtl="0">
              <a:lnSpc>
                <a:spcPct val="150000"/>
              </a:lnSpc>
              <a:spcBef>
                <a:spcPts val="0"/>
              </a:spcBef>
              <a:spcAft>
                <a:spcPts val="0"/>
              </a:spcAft>
              <a:buNone/>
            </a:pPr>
            <a:r>
              <a:rPr lang="en" b="1">
                <a:latin typeface="Abhaya Libre"/>
                <a:ea typeface="Abhaya Libre"/>
                <a:cs typeface="Abhaya Libre"/>
                <a:sym typeface="Abhaya Libre"/>
              </a:rPr>
              <a:t>Acceptance Criteria:</a:t>
            </a:r>
            <a:endParaRPr b="1">
              <a:latin typeface="Abhaya Libre"/>
              <a:ea typeface="Abhaya Libre"/>
              <a:cs typeface="Abhaya Libre"/>
              <a:sym typeface="Abhaya Libre"/>
            </a:endParaRPr>
          </a:p>
          <a:p>
            <a:pPr marL="457200" lvl="0" indent="-323850" algn="l" rtl="0">
              <a:lnSpc>
                <a:spcPct val="150000"/>
              </a:lnSpc>
              <a:spcBef>
                <a:spcPts val="0"/>
              </a:spcBef>
              <a:spcAft>
                <a:spcPts val="0"/>
              </a:spcAft>
              <a:buSzPts val="1500"/>
              <a:buFont typeface="Abhaya Libre SemiBold"/>
              <a:buChar char="●"/>
            </a:pPr>
            <a:r>
              <a:rPr lang="en"/>
              <a:t>Thorough documentation at an appropriate technical level for high school students that is easily accessible and comprehensive.</a:t>
            </a:r>
            <a:endParaRPr/>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endParaRPr/>
          </a:p>
        </p:txBody>
      </p:sp>
      <p:sp>
        <p:nvSpPr>
          <p:cNvPr id="494" name="Google Shape;494;p4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7"/>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Car Setup</a:t>
            </a:r>
            <a:endParaRPr/>
          </a:p>
        </p:txBody>
      </p:sp>
      <p:sp>
        <p:nvSpPr>
          <p:cNvPr id="500" name="Google Shape;500;p47"/>
          <p:cNvSpPr txBox="1">
            <a:spLocks noGrp="1"/>
          </p:cNvSpPr>
          <p:nvPr>
            <p:ph type="body" idx="1"/>
          </p:nvPr>
        </p:nvSpPr>
        <p:spPr>
          <a:xfrm>
            <a:off x="715550" y="1195050"/>
            <a:ext cx="7013400" cy="3410100"/>
          </a:xfrm>
          <a:prstGeom prst="rect">
            <a:avLst/>
          </a:prstGeom>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SzPts val="1500"/>
              <a:buChar char="●"/>
            </a:pPr>
            <a:r>
              <a:rPr lang="en"/>
              <a:t>Donkey Cars equipped with a Raspberry Pi 4 Model B</a:t>
            </a:r>
            <a:endParaRPr/>
          </a:p>
          <a:p>
            <a:pPr marL="914400" lvl="1" indent="-311150" algn="l" rtl="0">
              <a:lnSpc>
                <a:spcPct val="100000"/>
              </a:lnSpc>
              <a:spcBef>
                <a:spcPts val="1000"/>
              </a:spcBef>
              <a:spcAft>
                <a:spcPts val="0"/>
              </a:spcAft>
              <a:buSzPts val="1300"/>
              <a:buFont typeface="Abhaya Libre"/>
              <a:buChar char="○"/>
            </a:pPr>
            <a:r>
              <a:rPr lang="en" sz="1300">
                <a:latin typeface="Abhaya Libre"/>
                <a:ea typeface="Abhaya Libre"/>
                <a:cs typeface="Abhaya Libre"/>
                <a:sym typeface="Abhaya Libre"/>
              </a:rPr>
              <a:t>Past projects have used an NVIDIA Nano or Pi 3</a:t>
            </a:r>
            <a:endParaRPr sz="1300">
              <a:latin typeface="Abhaya Libre"/>
              <a:ea typeface="Abhaya Libre"/>
              <a:cs typeface="Abhaya Libre"/>
              <a:sym typeface="Abhaya Libre"/>
            </a:endParaRPr>
          </a:p>
          <a:p>
            <a:pPr marL="914400" lvl="1" indent="-311150" algn="l" rtl="0">
              <a:lnSpc>
                <a:spcPct val="100000"/>
              </a:lnSpc>
              <a:spcBef>
                <a:spcPts val="1000"/>
              </a:spcBef>
              <a:spcAft>
                <a:spcPts val="0"/>
              </a:spcAft>
              <a:buSzPts val="1300"/>
              <a:buFont typeface="Abhaya Libre"/>
              <a:buChar char="○"/>
            </a:pPr>
            <a:r>
              <a:rPr lang="en" sz="1300">
                <a:latin typeface="Abhaya Libre"/>
                <a:ea typeface="Abhaya Libre"/>
                <a:cs typeface="Abhaya Libre"/>
                <a:sym typeface="Abhaya Libre"/>
              </a:rPr>
              <a:t>Goal was to modernize AI Racing League documentation for the 4B and prepare for Pi 5</a:t>
            </a:r>
            <a:endParaRPr sz="1300">
              <a:latin typeface="Abhaya Libre"/>
              <a:ea typeface="Abhaya Libre"/>
              <a:cs typeface="Abhaya Libre"/>
              <a:sym typeface="Abhaya Libre"/>
            </a:endParaRPr>
          </a:p>
          <a:p>
            <a:pPr marL="457200" lvl="0" indent="-323850" algn="l" rtl="0">
              <a:lnSpc>
                <a:spcPct val="100000"/>
              </a:lnSpc>
              <a:spcBef>
                <a:spcPts val="1000"/>
              </a:spcBef>
              <a:spcAft>
                <a:spcPts val="0"/>
              </a:spcAft>
              <a:buSzPts val="1500"/>
              <a:buFont typeface="Abhaya Libre"/>
              <a:buChar char="●"/>
            </a:pPr>
            <a:r>
              <a:rPr lang="en">
                <a:latin typeface="Abhaya Libre"/>
                <a:ea typeface="Abhaya Libre"/>
                <a:cs typeface="Abhaya Libre"/>
                <a:sym typeface="Abhaya Libre"/>
              </a:rPr>
              <a:t>Raspberry Pi OS Bookworm installed via RPi Imager</a:t>
            </a:r>
            <a:endParaRPr>
              <a:latin typeface="Abhaya Libre"/>
              <a:ea typeface="Abhaya Libre"/>
              <a:cs typeface="Abhaya Libre"/>
              <a:sym typeface="Abhaya Libre"/>
            </a:endParaRPr>
          </a:p>
          <a:p>
            <a:pPr marL="457200" lvl="0" indent="-323850" algn="l" rtl="0">
              <a:lnSpc>
                <a:spcPct val="100000"/>
              </a:lnSpc>
              <a:spcBef>
                <a:spcPts val="1000"/>
              </a:spcBef>
              <a:spcAft>
                <a:spcPts val="0"/>
              </a:spcAft>
              <a:buSzPts val="1500"/>
              <a:buFont typeface="Abhaya Libre"/>
              <a:buChar char="●"/>
            </a:pPr>
            <a:r>
              <a:rPr lang="en" i="1">
                <a:latin typeface="Abhaya Libre"/>
                <a:ea typeface="Abhaya Libre"/>
                <a:cs typeface="Abhaya Libre"/>
                <a:sym typeface="Abhaya Libre"/>
              </a:rPr>
              <a:t>donkeycar</a:t>
            </a:r>
            <a:r>
              <a:rPr lang="en">
                <a:latin typeface="Abhaya Libre"/>
                <a:ea typeface="Abhaya Libre"/>
                <a:cs typeface="Abhaya Libre"/>
                <a:sym typeface="Abhaya Libre"/>
              </a:rPr>
              <a:t> Python project provides calibration, driving, and training environment</a:t>
            </a:r>
            <a:endParaRPr>
              <a:latin typeface="Abhaya Libre"/>
              <a:ea typeface="Abhaya Libre"/>
              <a:cs typeface="Abhaya Libre"/>
              <a:sym typeface="Abhaya Libre"/>
            </a:endParaRPr>
          </a:p>
          <a:p>
            <a:pPr marL="457200" lvl="0" indent="-323850" algn="l" rtl="0">
              <a:lnSpc>
                <a:spcPct val="100000"/>
              </a:lnSpc>
              <a:spcBef>
                <a:spcPts val="1000"/>
              </a:spcBef>
              <a:spcAft>
                <a:spcPts val="0"/>
              </a:spcAft>
              <a:buSzPts val="1500"/>
              <a:buFont typeface="Abhaya Libre"/>
              <a:buChar char="●"/>
            </a:pPr>
            <a:r>
              <a:rPr lang="en">
                <a:latin typeface="Abhaya Libre"/>
                <a:ea typeface="Abhaya Libre"/>
                <a:cs typeface="Abhaya Libre"/>
                <a:sym typeface="Abhaya Libre"/>
              </a:rPr>
              <a:t>Interface with Raspberry Pi over SSH</a:t>
            </a:r>
            <a:endParaRPr>
              <a:latin typeface="Abhaya Libre"/>
              <a:ea typeface="Abhaya Libre"/>
              <a:cs typeface="Abhaya Libre"/>
              <a:sym typeface="Abhaya Libre"/>
            </a:endParaRPr>
          </a:p>
          <a:p>
            <a:pPr marL="914400" lvl="1" indent="-323850" algn="l" rtl="0">
              <a:lnSpc>
                <a:spcPct val="100000"/>
              </a:lnSpc>
              <a:spcBef>
                <a:spcPts val="1000"/>
              </a:spcBef>
              <a:spcAft>
                <a:spcPts val="0"/>
              </a:spcAft>
              <a:buSzPts val="1500"/>
              <a:buFont typeface="Abhaya Libre"/>
              <a:buChar char="○"/>
            </a:pPr>
            <a:r>
              <a:rPr lang="en">
                <a:latin typeface="Abhaya Libre"/>
                <a:ea typeface="Abhaya Libre"/>
                <a:cs typeface="Abhaya Libre"/>
                <a:sym typeface="Abhaya Libre"/>
              </a:rPr>
              <a:t>via Ethernet or WiFi</a:t>
            </a:r>
            <a:endParaRPr>
              <a:latin typeface="Abhaya Libre"/>
              <a:ea typeface="Abhaya Libre"/>
              <a:cs typeface="Abhaya Libre"/>
              <a:sym typeface="Abhaya Libre"/>
            </a:endParaRPr>
          </a:p>
          <a:p>
            <a:pPr marL="914400" lvl="1" indent="-323850" algn="l" rtl="0">
              <a:lnSpc>
                <a:spcPct val="100000"/>
              </a:lnSpc>
              <a:spcBef>
                <a:spcPts val="1000"/>
              </a:spcBef>
              <a:spcAft>
                <a:spcPts val="0"/>
              </a:spcAft>
              <a:buSzPts val="1500"/>
              <a:buFont typeface="Abhaya Libre"/>
              <a:buChar char="○"/>
            </a:pPr>
            <a:r>
              <a:rPr lang="en">
                <a:latin typeface="Abhaya Libre"/>
                <a:ea typeface="Abhaya Libre"/>
                <a:cs typeface="Abhaya Libre"/>
                <a:sym typeface="Abhaya Libre"/>
              </a:rPr>
              <a:t>No keyboard/mouse/monitor required</a:t>
            </a:r>
            <a:endParaRPr>
              <a:latin typeface="Abhaya Libre"/>
              <a:ea typeface="Abhaya Libre"/>
              <a:cs typeface="Abhaya Libre"/>
              <a:sym typeface="Abhaya Libre"/>
            </a:endParaRPr>
          </a:p>
          <a:p>
            <a:pPr marL="457200" lvl="0" indent="-323850" algn="l" rtl="0">
              <a:lnSpc>
                <a:spcPct val="100000"/>
              </a:lnSpc>
              <a:spcBef>
                <a:spcPts val="1000"/>
              </a:spcBef>
              <a:spcAft>
                <a:spcPts val="1000"/>
              </a:spcAft>
              <a:buSzPts val="1500"/>
              <a:buFont typeface="Abhaya Libre"/>
              <a:buChar char="●"/>
            </a:pPr>
            <a:r>
              <a:rPr lang="en">
                <a:latin typeface="Abhaya Libre"/>
                <a:ea typeface="Abhaya Libre"/>
                <a:cs typeface="Abhaya Libre"/>
                <a:sym typeface="Abhaya Libre"/>
              </a:rPr>
              <a:t>Pi hosts a web server while driving – live camera feed and controls</a:t>
            </a:r>
            <a:endParaRPr>
              <a:latin typeface="Abhaya Libre"/>
              <a:ea typeface="Abhaya Libre"/>
              <a:cs typeface="Abhaya Libre"/>
              <a:sym typeface="Abhaya Libre"/>
            </a:endParaRPr>
          </a:p>
        </p:txBody>
      </p:sp>
      <p:sp>
        <p:nvSpPr>
          <p:cNvPr id="501" name="Google Shape;501;p4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pic>
        <p:nvPicPr>
          <p:cNvPr id="506" name="Google Shape;506;p48"/>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rot="5400000">
            <a:off x="555655" y="2035743"/>
            <a:ext cx="2284682" cy="1466590"/>
          </a:xfrm>
          <a:prstGeom prst="rect">
            <a:avLst/>
          </a:prstGeom>
          <a:noFill/>
          <a:ln>
            <a:noFill/>
          </a:ln>
        </p:spPr>
      </p:pic>
      <p:pic>
        <p:nvPicPr>
          <p:cNvPr id="507" name="Google Shape;507;p48"/>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rot="5400000">
            <a:off x="6003985" y="1872780"/>
            <a:ext cx="2711895" cy="1943535"/>
          </a:xfrm>
          <a:prstGeom prst="rect">
            <a:avLst/>
          </a:prstGeom>
          <a:noFill/>
          <a:ln>
            <a:noFill/>
          </a:ln>
        </p:spPr>
      </p:pic>
      <p:sp>
        <p:nvSpPr>
          <p:cNvPr id="508" name="Google Shape;508;p48"/>
          <p:cNvSpPr txBox="1"/>
          <p:nvPr/>
        </p:nvSpPr>
        <p:spPr>
          <a:xfrm>
            <a:off x="2514641" y="2399383"/>
            <a:ext cx="7305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233A44"/>
                </a:solidFill>
                <a:latin typeface="Lexend"/>
                <a:ea typeface="Lexend"/>
                <a:cs typeface="Lexend"/>
                <a:sym typeface="Lexend"/>
              </a:rPr>
              <a:t>I2C</a:t>
            </a:r>
            <a:endParaRPr sz="1200">
              <a:solidFill>
                <a:srgbClr val="233A44"/>
              </a:solidFill>
              <a:latin typeface="Lexend"/>
              <a:ea typeface="Lexend"/>
              <a:cs typeface="Lexend"/>
              <a:sym typeface="Lexend"/>
            </a:endParaRPr>
          </a:p>
        </p:txBody>
      </p:sp>
      <p:pic>
        <p:nvPicPr>
          <p:cNvPr id="509" name="Google Shape;509;p48" descr="Assembled PCA9685 16 Channel 12-Bit PWM Servo Driver Breakout — PMD Way"/>
          <p:cNvPicPr preferRelativeResize="0"/>
          <p:nvPr/>
        </p:nvPicPr>
        <p:blipFill>
          <a:blip r:embed="rId5" cstate="screen">
            <a:alphaModFix/>
            <a:extLst>
              <a:ext uri="{28A0092B-C50C-407E-A947-70E740481C1C}">
                <a14:useLocalDpi xmlns:a14="http://schemas.microsoft.com/office/drawing/2010/main"/>
              </a:ext>
            </a:extLst>
          </a:blip>
          <a:stretch>
            <a:fillRect/>
          </a:stretch>
        </p:blipFill>
        <p:spPr>
          <a:xfrm>
            <a:off x="3328474" y="2515771"/>
            <a:ext cx="1429784" cy="928348"/>
          </a:xfrm>
          <a:prstGeom prst="rect">
            <a:avLst/>
          </a:prstGeom>
          <a:noFill/>
          <a:ln>
            <a:noFill/>
          </a:ln>
        </p:spPr>
      </p:pic>
      <p:pic>
        <p:nvPicPr>
          <p:cNvPr id="510" name="Google Shape;510;p48" descr="RC Cars Motors &amp;amp; ESC - RC Geeks"/>
          <p:cNvPicPr preferRelativeResize="0"/>
          <p:nvPr/>
        </p:nvPicPr>
        <p:blipFill rotWithShape="1">
          <a:blip r:embed="rId6" cstate="screen">
            <a:alphaModFix/>
            <a:extLst>
              <a:ext uri="{28A0092B-C50C-407E-A947-70E740481C1C}">
                <a14:useLocalDpi xmlns:a14="http://schemas.microsoft.com/office/drawing/2010/main"/>
              </a:ext>
            </a:extLst>
          </a:blip>
          <a:srcRect/>
          <a:stretch/>
        </p:blipFill>
        <p:spPr>
          <a:xfrm>
            <a:off x="5725896" y="1915228"/>
            <a:ext cx="936953" cy="838905"/>
          </a:xfrm>
          <a:prstGeom prst="rect">
            <a:avLst/>
          </a:prstGeom>
          <a:noFill/>
          <a:ln>
            <a:noFill/>
          </a:ln>
        </p:spPr>
      </p:pic>
      <p:pic>
        <p:nvPicPr>
          <p:cNvPr id="511" name="Google Shape;511;p48"/>
          <p:cNvPicPr preferRelativeResize="0"/>
          <p:nvPr/>
        </p:nvPicPr>
        <p:blipFill>
          <a:blip r:embed="rId7" cstate="screen">
            <a:alphaModFix/>
            <a:extLst>
              <a:ext uri="{28A0092B-C50C-407E-A947-70E740481C1C}">
                <a14:useLocalDpi xmlns:a14="http://schemas.microsoft.com/office/drawing/2010/main"/>
              </a:ext>
            </a:extLst>
          </a:blip>
          <a:stretch>
            <a:fillRect/>
          </a:stretch>
        </p:blipFill>
        <p:spPr>
          <a:xfrm>
            <a:off x="5774898" y="2813419"/>
            <a:ext cx="838905" cy="838905"/>
          </a:xfrm>
          <a:prstGeom prst="rect">
            <a:avLst/>
          </a:prstGeom>
          <a:noFill/>
          <a:ln>
            <a:noFill/>
          </a:ln>
        </p:spPr>
      </p:pic>
      <p:cxnSp>
        <p:nvCxnSpPr>
          <p:cNvPr id="512" name="Google Shape;512;p48"/>
          <p:cNvCxnSpPr>
            <a:stCxn id="506" idx="0"/>
            <a:endCxn id="509" idx="1"/>
          </p:cNvCxnSpPr>
          <p:nvPr/>
        </p:nvCxnSpPr>
        <p:spPr>
          <a:xfrm>
            <a:off x="2431292" y="2769038"/>
            <a:ext cx="897300" cy="210900"/>
          </a:xfrm>
          <a:prstGeom prst="curvedConnector3">
            <a:avLst>
              <a:gd name="adj1" fmla="val 50005"/>
            </a:avLst>
          </a:prstGeom>
          <a:noFill/>
          <a:ln w="19050" cap="flat" cmpd="sng">
            <a:solidFill>
              <a:srgbClr val="233A44"/>
            </a:solidFill>
            <a:prstDash val="solid"/>
            <a:round/>
            <a:headEnd type="none" w="med" len="med"/>
            <a:tailEnd type="stealth" w="med" len="med"/>
          </a:ln>
        </p:spPr>
      </p:cxnSp>
      <p:cxnSp>
        <p:nvCxnSpPr>
          <p:cNvPr id="513" name="Google Shape;513;p48"/>
          <p:cNvCxnSpPr>
            <a:stCxn id="509" idx="3"/>
            <a:endCxn id="510" idx="1"/>
          </p:cNvCxnSpPr>
          <p:nvPr/>
        </p:nvCxnSpPr>
        <p:spPr>
          <a:xfrm rot="10800000" flipH="1">
            <a:off x="4758258" y="2334645"/>
            <a:ext cx="967500" cy="645300"/>
          </a:xfrm>
          <a:prstGeom prst="curvedConnector3">
            <a:avLst>
              <a:gd name="adj1" fmla="val 49998"/>
            </a:avLst>
          </a:prstGeom>
          <a:noFill/>
          <a:ln w="19050" cap="flat" cmpd="sng">
            <a:solidFill>
              <a:srgbClr val="233A44"/>
            </a:solidFill>
            <a:prstDash val="solid"/>
            <a:round/>
            <a:headEnd type="none" w="med" len="med"/>
            <a:tailEnd type="stealth" w="med" len="med"/>
          </a:ln>
        </p:spPr>
      </p:cxnSp>
      <p:cxnSp>
        <p:nvCxnSpPr>
          <p:cNvPr id="514" name="Google Shape;514;p48"/>
          <p:cNvCxnSpPr>
            <a:stCxn id="509" idx="3"/>
            <a:endCxn id="511" idx="1"/>
          </p:cNvCxnSpPr>
          <p:nvPr/>
        </p:nvCxnSpPr>
        <p:spPr>
          <a:xfrm>
            <a:off x="4758258" y="2979945"/>
            <a:ext cx="1016700" cy="252900"/>
          </a:xfrm>
          <a:prstGeom prst="curvedConnector3">
            <a:avLst>
              <a:gd name="adj1" fmla="val 50003"/>
            </a:avLst>
          </a:prstGeom>
          <a:noFill/>
          <a:ln w="19050" cap="flat" cmpd="sng">
            <a:solidFill>
              <a:srgbClr val="233A44"/>
            </a:solidFill>
            <a:prstDash val="solid"/>
            <a:round/>
            <a:headEnd type="none" w="med" len="med"/>
            <a:tailEnd type="stealth" w="med" len="med"/>
          </a:ln>
        </p:spPr>
      </p:cxnSp>
      <p:sp>
        <p:nvSpPr>
          <p:cNvPr id="515" name="Google Shape;515;p48"/>
          <p:cNvSpPr txBox="1"/>
          <p:nvPr/>
        </p:nvSpPr>
        <p:spPr>
          <a:xfrm>
            <a:off x="3250550" y="3444125"/>
            <a:ext cx="1591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233A44"/>
                </a:solidFill>
                <a:latin typeface="Lexend"/>
                <a:ea typeface="Lexend"/>
                <a:cs typeface="Lexend"/>
                <a:sym typeface="Lexend"/>
              </a:rPr>
              <a:t>Adafruit PCA9685</a:t>
            </a:r>
            <a:endParaRPr sz="1200">
              <a:solidFill>
                <a:srgbClr val="233A44"/>
              </a:solidFill>
              <a:latin typeface="Lexend"/>
              <a:ea typeface="Lexend"/>
              <a:cs typeface="Lexend"/>
              <a:sym typeface="Lexend"/>
            </a:endParaRPr>
          </a:p>
        </p:txBody>
      </p:sp>
      <p:sp>
        <p:nvSpPr>
          <p:cNvPr id="516" name="Google Shape;516;p48"/>
          <p:cNvSpPr txBox="1"/>
          <p:nvPr/>
        </p:nvSpPr>
        <p:spPr>
          <a:xfrm>
            <a:off x="5676692" y="3711629"/>
            <a:ext cx="9372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233A44"/>
                </a:solidFill>
                <a:latin typeface="Lexend"/>
                <a:ea typeface="Lexend"/>
                <a:cs typeface="Lexend"/>
                <a:sym typeface="Lexend"/>
              </a:rPr>
              <a:t>Steering Servo</a:t>
            </a:r>
            <a:endParaRPr sz="1200">
              <a:solidFill>
                <a:srgbClr val="233A44"/>
              </a:solidFill>
              <a:latin typeface="Lexend"/>
              <a:ea typeface="Lexend"/>
              <a:cs typeface="Lexend"/>
              <a:sym typeface="Lexend"/>
            </a:endParaRPr>
          </a:p>
        </p:txBody>
      </p:sp>
      <p:sp>
        <p:nvSpPr>
          <p:cNvPr id="517" name="Google Shape;517;p48"/>
          <p:cNvSpPr txBox="1"/>
          <p:nvPr/>
        </p:nvSpPr>
        <p:spPr>
          <a:xfrm>
            <a:off x="5780048" y="1545934"/>
            <a:ext cx="7305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233A44"/>
                </a:solidFill>
                <a:latin typeface="Lexend"/>
                <a:ea typeface="Lexend"/>
                <a:cs typeface="Lexend"/>
                <a:sym typeface="Lexend"/>
              </a:rPr>
              <a:t>ESC</a:t>
            </a:r>
            <a:endParaRPr sz="1200">
              <a:solidFill>
                <a:srgbClr val="233A44"/>
              </a:solidFill>
              <a:latin typeface="Lexend"/>
              <a:ea typeface="Lexend"/>
              <a:cs typeface="Lexend"/>
              <a:sym typeface="Lexend"/>
            </a:endParaRPr>
          </a:p>
        </p:txBody>
      </p:sp>
      <p:sp>
        <p:nvSpPr>
          <p:cNvPr id="518" name="Google Shape;518;p48"/>
          <p:cNvSpPr txBox="1"/>
          <p:nvPr/>
        </p:nvSpPr>
        <p:spPr>
          <a:xfrm>
            <a:off x="4558292" y="2399366"/>
            <a:ext cx="7305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233A44"/>
                </a:solidFill>
                <a:latin typeface="Lexend"/>
                <a:ea typeface="Lexend"/>
                <a:cs typeface="Lexend"/>
                <a:sym typeface="Lexend"/>
              </a:rPr>
              <a:t>PWM</a:t>
            </a:r>
            <a:endParaRPr sz="1200">
              <a:solidFill>
                <a:srgbClr val="233A44"/>
              </a:solidFill>
              <a:latin typeface="Lexend"/>
              <a:ea typeface="Lexend"/>
              <a:cs typeface="Lexend"/>
              <a:sym typeface="Lexend"/>
            </a:endParaRPr>
          </a:p>
        </p:txBody>
      </p:sp>
      <p:sp>
        <p:nvSpPr>
          <p:cNvPr id="519" name="Google Shape;519;p4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520" name="Google Shape;520;p48"/>
          <p:cNvSpPr txBox="1">
            <a:spLocks noGrp="1"/>
          </p:cNvSpPr>
          <p:nvPr>
            <p:ph type="title"/>
          </p:nvPr>
        </p:nvSpPr>
        <p:spPr>
          <a:xfrm>
            <a:off x="715550" y="538250"/>
            <a:ext cx="7713000" cy="6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Car Setup </a:t>
            </a:r>
            <a:r>
              <a:rPr lang="en" sz="1800"/>
              <a:t>cont.</a:t>
            </a:r>
            <a:endParaRPr sz="1800"/>
          </a:p>
        </p:txBody>
      </p:sp>
    </p:spTree>
  </p:cSld>
  <p:clrMapOvr>
    <a:masterClrMapping/>
  </p:clrMapOvr>
</p:sld>
</file>

<file path=ppt/theme/theme1.xml><?xml version="1.0" encoding="utf-8"?>
<a:theme xmlns:a="http://schemas.openxmlformats.org/drawingml/2006/main" name="Product Manager Skills Conference by Slidesgo">
  <a:themeElements>
    <a:clrScheme name="Simple Light">
      <a:dk1>
        <a:srgbClr val="2C2C2D"/>
      </a:dk1>
      <a:lt1>
        <a:srgbClr val="FEFFFA"/>
      </a:lt1>
      <a:dk2>
        <a:srgbClr val="E9B74E"/>
      </a:dk2>
      <a:lt2>
        <a:srgbClr val="FEF2A6"/>
      </a:lt2>
      <a:accent1>
        <a:srgbClr val="FFFFFF"/>
      </a:accent1>
      <a:accent2>
        <a:srgbClr val="FFFFFF"/>
      </a:accent2>
      <a:accent3>
        <a:srgbClr val="FFFFFF"/>
      </a:accent3>
      <a:accent4>
        <a:srgbClr val="FFFFFF"/>
      </a:accent4>
      <a:accent5>
        <a:srgbClr val="FFFFFF"/>
      </a:accent5>
      <a:accent6>
        <a:srgbClr val="FFFFFF"/>
      </a:accent6>
      <a:hlink>
        <a:srgbClr val="2C2C2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1392</Words>
  <Application>Microsoft Macintosh PowerPoint</Application>
  <PresentationFormat>On-screen Show (16:9)</PresentationFormat>
  <Paragraphs>161</Paragraphs>
  <Slides>19</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Nunito Light</vt:lpstr>
      <vt:lpstr>Abhaya Libre Medium</vt:lpstr>
      <vt:lpstr>Lexend SemiBold</vt:lpstr>
      <vt:lpstr>Helvetica Neue</vt:lpstr>
      <vt:lpstr>Abhaya Libre SemiBold</vt:lpstr>
      <vt:lpstr>Lexend</vt:lpstr>
      <vt:lpstr>Bai Jamjuree</vt:lpstr>
      <vt:lpstr>Abhaya Libre</vt:lpstr>
      <vt:lpstr>Product Manager Skills Conference by Slidesgo</vt:lpstr>
      <vt:lpstr>AI Racing League</vt:lpstr>
      <vt:lpstr>Agenda</vt:lpstr>
      <vt:lpstr>AI Racing League</vt:lpstr>
      <vt:lpstr>Donkey Car</vt:lpstr>
      <vt:lpstr>Donkey Car cont.</vt:lpstr>
      <vt:lpstr>Customer Requirements</vt:lpstr>
      <vt:lpstr>Customer Requirements cont.</vt:lpstr>
      <vt:lpstr>Car Setup</vt:lpstr>
      <vt:lpstr>Car Setup cont.</vt:lpstr>
      <vt:lpstr>Car Calibration</vt:lpstr>
      <vt:lpstr>Data Collection &amp; Training</vt:lpstr>
      <vt:lpstr>Donkey UI</vt:lpstr>
      <vt:lpstr>Using the Autopilot</vt:lpstr>
      <vt:lpstr>Curriculum</vt:lpstr>
      <vt:lpstr>Curriculum cont.</vt:lpstr>
      <vt:lpstr>Acceptance Test</vt:lpstr>
      <vt:lpstr>Goal One Acceptance</vt:lpstr>
      <vt:lpstr>Goal Two Acceptance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Racing League</dc:title>
  <cp:lastModifiedBy>Dan McCreary</cp:lastModifiedBy>
  <cp:revision>5</cp:revision>
  <dcterms:modified xsi:type="dcterms:W3CDTF">2024-05-03T00:49:07Z</dcterms:modified>
</cp:coreProperties>
</file>