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2486"/>
  </p:normalViewPr>
  <p:slideViewPr>
    <p:cSldViewPr snapToGrid="0" snapToObjects="1">
      <p:cViewPr varScale="1">
        <p:scale>
          <a:sx n="114" d="100"/>
          <a:sy n="114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FC3D5-B5B9-6B44-A18D-B820111C8FB9}" type="datetimeFigureOut">
              <a:rPr lang="en-US" smtClean="0"/>
              <a:t>7/4/21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3B413-8ADE-5D40-8F56-0DC8FC3D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81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www.raspberrypi.org</a:t>
            </a:r>
            <a:r>
              <a:rPr lang="en-US" dirty="0"/>
              <a:t>/documentation/usage/</a:t>
            </a:r>
            <a:r>
              <a:rPr lang="en-US" dirty="0" err="1"/>
              <a:t>gpio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3B413-8ADE-5D40-8F56-0DC8FC3D4B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91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AA63-365B-3F46-9F0D-132F6278E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1F7E1-3174-1349-9451-31AC09EE7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D3114-716D-AE46-BD86-352578421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5B1B-D604-3A4B-98B4-E7EC2050966E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B8D6B-97C4-9A4E-B3B5-63A2C717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371B5-0D98-2F49-9DD0-0A4F3BB0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B7B8-B152-8C4D-95D8-AF8B5E3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8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AE7E-7F3B-8945-AFED-8B806FB3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75550-155E-9049-990C-209561232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FB56B-743A-2947-B8B2-BA8739F25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5B1B-D604-3A4B-98B4-E7EC2050966E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62E9A-98FA-4D45-98DA-FFE76071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D418A-8441-E743-88E4-C69FBAC7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B7B8-B152-8C4D-95D8-AF8B5E3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2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9DBBE-BF4E-CB44-BD02-90B716FF2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96881-358C-1F49-90B2-81FBA782D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BCDF-7309-D345-BE66-D2F2E314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5B1B-D604-3A4B-98B4-E7EC2050966E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83C8C-CA19-E048-8A9E-1E6FB485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002B5-C594-674D-9FED-A74F4CC7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B7B8-B152-8C4D-95D8-AF8B5E3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8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0872-5EB7-4B46-94B3-57EA73BA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CD2C0-273B-7947-98A2-DC6974358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72A57-730D-7E44-8EF1-83EDFEA5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5B1B-D604-3A4B-98B4-E7EC2050966E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1912F-DBAF-1D46-BC28-C193A57C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17827-405C-B94C-9546-BB6838FB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B7B8-B152-8C4D-95D8-AF8B5E3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0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450D-38C8-2945-A614-C12155C5D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3EDB6-EE22-8E4E-B074-D2137459F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A3B0-2C98-E949-B562-ADC808B9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5B1B-D604-3A4B-98B4-E7EC2050966E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250E-8407-974B-B40A-012A27F6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844B5-1872-AE40-815F-52525257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B7B8-B152-8C4D-95D8-AF8B5E3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1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28F1D-CF81-C64E-B869-1941608F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A06E6-036D-0D4C-8FC5-E19FF2101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B708C-95E3-4A43-8AF4-024DC209F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00178-05DE-1A46-85BE-8FF33820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5B1B-D604-3A4B-98B4-E7EC2050966E}" type="datetimeFigureOut">
              <a:rPr lang="en-US" smtClean="0"/>
              <a:t>7/4/21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DA3B4-1D2B-1441-B276-7BB596C6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02DB7-80EB-5147-BD49-1864B34F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B7B8-B152-8C4D-95D8-AF8B5E3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0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BE7-A67F-BB4B-BC53-4445F7BC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A2B2D-0BF9-8B41-90BF-DCE5D1EC8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97267-50B0-8447-A235-B60E2EF0F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3F6E68-5EB8-174C-8588-C0A7BB4AC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95044-B49A-9145-BF0E-58B27EF67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C2FAA0-A984-AB47-9A30-41ABF62B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5B1B-D604-3A4B-98B4-E7EC2050966E}" type="datetimeFigureOut">
              <a:rPr lang="en-US" smtClean="0"/>
              <a:t>7/4/21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3E685-BC79-0D4B-A257-7C6F985F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934AF4-C8ED-0D46-9EBC-AA1D042D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B7B8-B152-8C4D-95D8-AF8B5E3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3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DD21-2234-684F-9FAA-B685401F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AB571-C058-4240-89A6-DCA98E09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5B1B-D604-3A4B-98B4-E7EC2050966E}" type="datetimeFigureOut">
              <a:rPr lang="en-US" smtClean="0"/>
              <a:t>7/4/21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9E762-1D09-8B44-958A-6E220B6D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0B5D3-1A2C-BD4A-B276-B14CB066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B7B8-B152-8C4D-95D8-AF8B5E3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7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A929D2-FACA-F246-BF27-32050DDF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5B1B-D604-3A4B-98B4-E7EC2050966E}" type="datetimeFigureOut">
              <a:rPr lang="en-US" smtClean="0"/>
              <a:t>7/4/21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B2BB8-835E-164E-91D2-2DF1B4CD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B0E13-5C50-9841-8FBD-CDF31726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B7B8-B152-8C4D-95D8-AF8B5E3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6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95B7-334E-024E-AE22-A55A6B2A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CD786-A404-1047-871C-B08292DD5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08083-C68B-4E4D-8DEE-7E957BF0C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C340F-62B9-3349-93C3-F40CDFD4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5B1B-D604-3A4B-98B4-E7EC2050966E}" type="datetimeFigureOut">
              <a:rPr lang="en-US" smtClean="0"/>
              <a:t>7/4/21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C2804-E65C-5643-A617-2D738D29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ED457-943B-CF41-9DD7-4A99AEA5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B7B8-B152-8C4D-95D8-AF8B5E3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3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6F4C-A459-5245-94C8-57415565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FD0F3-4670-B441-9927-FB916256E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5C870-C346-614B-909A-BB439D784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78C13-04FF-4941-A037-FA8333C7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5B1B-D604-3A4B-98B4-E7EC2050966E}" type="datetimeFigureOut">
              <a:rPr lang="en-US" smtClean="0"/>
              <a:t>7/4/21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F1443-8536-704B-B878-B83F6E7E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1CA0E-BE20-AE45-9BE2-9E65B383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B7B8-B152-8C4D-95D8-AF8B5E3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9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09A72-CB28-7841-8735-86B45BFF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20D9D-2513-BA42-86D2-D1763E36C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0A234-37FE-6A40-80B8-15843FF8F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25B1B-D604-3A4B-98B4-E7EC2050966E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9E1DF-4C4F-1946-9C33-542DC9029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A18D1-9AF5-F347-BFCA-0E0F258EA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B7B8-B152-8C4D-95D8-AF8B5E3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1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PIO pins">
            <a:extLst>
              <a:ext uri="{FF2B5EF4-FFF2-40B4-BE49-F238E27FC236}">
                <a16:creationId xmlns:a16="http://schemas.microsoft.com/office/drawing/2014/main" id="{0D65F325-8B78-9440-8688-4B730EBC0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" t="6975" r="4615" b="5201"/>
          <a:stretch/>
        </p:blipFill>
        <p:spPr bwMode="auto">
          <a:xfrm>
            <a:off x="1997881" y="2514330"/>
            <a:ext cx="5389707" cy="293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C3CBD2-BC39-1D43-B1ED-9F621CF21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2973" y="64514"/>
            <a:ext cx="4392253" cy="516556"/>
          </a:xfrm>
        </p:spPr>
        <p:txBody>
          <a:bodyPr>
            <a:normAutofit/>
          </a:bodyPr>
          <a:lstStyle/>
          <a:p>
            <a:r>
              <a:rPr lang="en-US" sz="2400" b="1" dirty="0"/>
              <a:t>Connecting PWM PCA 9685 Cards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4DA44-1867-644B-8E10-47ECBD9A8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549" y="5204960"/>
            <a:ext cx="5508171" cy="1362982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/>
              <a:t>GND</a:t>
            </a:r>
            <a:r>
              <a:rPr lang="en-US" sz="1600" dirty="0"/>
              <a:t> (black) – from the Pi to the PWM</a:t>
            </a:r>
          </a:p>
          <a:p>
            <a:pPr algn="l"/>
            <a:r>
              <a:rPr lang="en-US" sz="1600" b="1" dirty="0">
                <a:solidFill>
                  <a:srgbClr val="FF0000"/>
                </a:solidFill>
              </a:rPr>
              <a:t>VCC</a:t>
            </a:r>
            <a:r>
              <a:rPr lang="en-US" sz="1600" dirty="0"/>
              <a:t> (red) – +3.3 volts of power from the Pi’s GPIO to the PWM</a:t>
            </a:r>
          </a:p>
          <a:p>
            <a:pPr algn="l"/>
            <a:r>
              <a:rPr lang="en-US" sz="1600" b="1" dirty="0"/>
              <a:t>SDA </a:t>
            </a:r>
            <a:r>
              <a:rPr lang="en-US" sz="1600" dirty="0"/>
              <a:t>(yellow) – Data signal from the Pi’s GPIO to the PWM</a:t>
            </a:r>
          </a:p>
          <a:p>
            <a:pPr algn="l"/>
            <a:r>
              <a:rPr lang="en-US" sz="1600" b="1" dirty="0"/>
              <a:t>SCL</a:t>
            </a:r>
            <a:r>
              <a:rPr lang="en-US" sz="1600" dirty="0"/>
              <a:t> (orange) – Clock signal from the Pi’s GPIO to the PWM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CFE14-B38F-6141-A00A-F238A409B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05" y="652880"/>
            <a:ext cx="2285906" cy="2014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7D1881-D8B1-1A4D-A9C4-8308C8231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8965" y="484599"/>
            <a:ext cx="2387614" cy="2521187"/>
          </a:xfrm>
          <a:prstGeom prst="rect">
            <a:avLst/>
          </a:prstGeom>
        </p:spPr>
      </p:pic>
      <p:pic>
        <p:nvPicPr>
          <p:cNvPr id="7" name="Picture 6" descr="A close-up of a machine&#10;&#10;Description automatically generated with medium confidence">
            <a:extLst>
              <a:ext uri="{FF2B5EF4-FFF2-40B4-BE49-F238E27FC236}">
                <a16:creationId xmlns:a16="http://schemas.microsoft.com/office/drawing/2014/main" id="{47CF2013-DA8B-A140-A31B-5A2D4C7B88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9266" y="3399366"/>
            <a:ext cx="3965380" cy="2974035"/>
          </a:xfrm>
          <a:prstGeom prst="rect">
            <a:avLst/>
          </a:prstGeom>
        </p:spPr>
      </p:pic>
      <p:pic>
        <p:nvPicPr>
          <p:cNvPr id="1028" name="Picture 4" descr="GPIO layout">
            <a:extLst>
              <a:ext uri="{FF2B5EF4-FFF2-40B4-BE49-F238E27FC236}">
                <a16:creationId xmlns:a16="http://schemas.microsoft.com/office/drawing/2014/main" id="{8F2BC609-4FC6-1147-B351-BD95814E12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" t="8434" r="2476" b="12384"/>
          <a:stretch/>
        </p:blipFill>
        <p:spPr bwMode="auto">
          <a:xfrm>
            <a:off x="3190483" y="738352"/>
            <a:ext cx="5389707" cy="157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B0F171-7482-394C-87F0-4E6F124C00B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7136" t="31519" b="28276"/>
          <a:stretch/>
        </p:blipFill>
        <p:spPr>
          <a:xfrm>
            <a:off x="264514" y="85272"/>
            <a:ext cx="2714913" cy="3806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BA288E-926C-3642-9204-DDD029C589DD}"/>
              </a:ext>
            </a:extLst>
          </p:cNvPr>
          <p:cNvCxnSpPr/>
          <p:nvPr/>
        </p:nvCxnSpPr>
        <p:spPr>
          <a:xfrm>
            <a:off x="2732049" y="2219093"/>
            <a:ext cx="791736" cy="52153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161819-0E30-DC4F-80FC-3F18F2BE5686}"/>
              </a:ext>
            </a:extLst>
          </p:cNvPr>
          <p:cNvCxnSpPr>
            <a:cxnSpLocks/>
          </p:cNvCxnSpPr>
          <p:nvPr/>
        </p:nvCxnSpPr>
        <p:spPr>
          <a:xfrm flipV="1">
            <a:off x="3649463" y="1444591"/>
            <a:ext cx="0" cy="129603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64E0CF-5199-AE48-8551-6DED9724E2CD}"/>
              </a:ext>
            </a:extLst>
          </p:cNvPr>
          <p:cNvSpPr txBox="1"/>
          <p:nvPr/>
        </p:nvSpPr>
        <p:spPr>
          <a:xfrm>
            <a:off x="3190483" y="581070"/>
            <a:ext cx="162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Left Corner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DD42C4-EF35-7149-8EDF-CFE14F166A38}"/>
              </a:ext>
            </a:extLst>
          </p:cNvPr>
          <p:cNvSpPr txBox="1"/>
          <p:nvPr/>
        </p:nvSpPr>
        <p:spPr>
          <a:xfrm>
            <a:off x="6021667" y="5450689"/>
            <a:ext cx="12579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Tip: look for red LED on the PWM card to verify it is connected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94B19F-5343-C54A-87DB-D1A5C4198D39}"/>
              </a:ext>
            </a:extLst>
          </p:cNvPr>
          <p:cNvSpPr/>
          <p:nvPr/>
        </p:nvSpPr>
        <p:spPr>
          <a:xfrm>
            <a:off x="4023203" y="1444591"/>
            <a:ext cx="180807" cy="4622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4F8B5C-6DC9-5C4B-8838-511D5215D9CC}"/>
              </a:ext>
            </a:extLst>
          </p:cNvPr>
          <p:cNvSpPr/>
          <p:nvPr/>
        </p:nvSpPr>
        <p:spPr>
          <a:xfrm>
            <a:off x="4242994" y="1439533"/>
            <a:ext cx="180807" cy="4622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2F9714-86AC-2B48-9066-7CB4A1D238B0}"/>
              </a:ext>
            </a:extLst>
          </p:cNvPr>
          <p:cNvSpPr/>
          <p:nvPr/>
        </p:nvSpPr>
        <p:spPr>
          <a:xfrm>
            <a:off x="4442780" y="1439533"/>
            <a:ext cx="180807" cy="4622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EDEE8-336C-8943-A1AE-E4B985501442}"/>
              </a:ext>
            </a:extLst>
          </p:cNvPr>
          <p:cNvSpPr/>
          <p:nvPr/>
        </p:nvSpPr>
        <p:spPr>
          <a:xfrm>
            <a:off x="4861317" y="1445667"/>
            <a:ext cx="180807" cy="462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6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94</Words>
  <Application>Microsoft Macintosh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Connecting PWM PCA 9685 Cards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7</cp:revision>
  <cp:lastPrinted>2021-07-04T17:38:20Z</cp:lastPrinted>
  <dcterms:created xsi:type="dcterms:W3CDTF">2021-07-04T15:21:17Z</dcterms:created>
  <dcterms:modified xsi:type="dcterms:W3CDTF">2021-07-05T02:35:10Z</dcterms:modified>
</cp:coreProperties>
</file>