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63"/>
  </p:normalViewPr>
  <p:slideViewPr>
    <p:cSldViewPr snapToGrid="0" snapToObjects="1">
      <p:cViewPr varScale="1">
        <p:scale>
          <a:sx n="84" d="100"/>
          <a:sy n="84" d="100"/>
        </p:scale>
        <p:origin x="26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65C25-C459-9140-A2BD-649E54AB5063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D7CD0-322B-5B44-BE43-F7D4D4A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2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E9B5-36E9-CB4D-A7AC-EC7F90277D65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AC0-9964-CC4C-80EE-86C0FC8D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2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E9B5-36E9-CB4D-A7AC-EC7F90277D65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AC0-9964-CC4C-80EE-86C0FC8D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4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E9B5-36E9-CB4D-A7AC-EC7F90277D65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AC0-9964-CC4C-80EE-86C0FC8D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3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E9B5-36E9-CB4D-A7AC-EC7F90277D65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AC0-9964-CC4C-80EE-86C0FC8D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4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E9B5-36E9-CB4D-A7AC-EC7F90277D65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AC0-9964-CC4C-80EE-86C0FC8D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8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E9B5-36E9-CB4D-A7AC-EC7F90277D65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AC0-9964-CC4C-80EE-86C0FC8D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9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E9B5-36E9-CB4D-A7AC-EC7F90277D65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AC0-9964-CC4C-80EE-86C0FC8D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E9B5-36E9-CB4D-A7AC-EC7F90277D65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AC0-9964-CC4C-80EE-86C0FC8D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E9B5-36E9-CB4D-A7AC-EC7F90277D65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AC0-9964-CC4C-80EE-86C0FC8D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E9B5-36E9-CB4D-A7AC-EC7F90277D65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AC0-9964-CC4C-80EE-86C0FC8D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E9B5-36E9-CB4D-A7AC-EC7F90277D65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AC0-9964-CC4C-80EE-86C0FC8D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5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FE9B5-36E9-CB4D-A7AC-EC7F90277D65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1CAC0-9964-CC4C-80EE-86C0FC8D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3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B163745-650F-F047-A869-CDA0A3D932B6}"/>
              </a:ext>
            </a:extLst>
          </p:cNvPr>
          <p:cNvGrpSpPr/>
          <p:nvPr/>
        </p:nvGrpSpPr>
        <p:grpSpPr>
          <a:xfrm>
            <a:off x="73809" y="0"/>
            <a:ext cx="7505252" cy="914400"/>
            <a:chOff x="73809" y="0"/>
            <a:chExt cx="7505252" cy="914400"/>
          </a:xfrm>
          <a:noFill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CCA8E0-652C-EE4E-9E2A-A893BB950B79}"/>
                </a:ext>
              </a:extLst>
            </p:cNvPr>
            <p:cNvSpPr/>
            <p:nvPr/>
          </p:nvSpPr>
          <p:spPr>
            <a:xfrm>
              <a:off x="5077310" y="0"/>
              <a:ext cx="2501751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094EF7-A4BF-4C42-82C0-C368E6AFCB55}"/>
                </a:ext>
              </a:extLst>
            </p:cNvPr>
            <p:cNvSpPr/>
            <p:nvPr/>
          </p:nvSpPr>
          <p:spPr>
            <a:xfrm>
              <a:off x="2575560" y="0"/>
              <a:ext cx="2501750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D8D706-BFF8-6445-B33E-0DDE4072AADA}"/>
                </a:ext>
              </a:extLst>
            </p:cNvPr>
            <p:cNvSpPr/>
            <p:nvPr/>
          </p:nvSpPr>
          <p:spPr>
            <a:xfrm>
              <a:off x="73809" y="0"/>
              <a:ext cx="2501751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79B1EF5-0533-E04A-B459-AC152F022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193339" y="71930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C928AA2-FC6A-324D-825C-66F01AE7FD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2695089" y="71930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80A520-0204-9F42-BBDE-1F7F3EF9C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5249731" y="80469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2C122-1E4C-0243-B1C9-E62ADDFA702A}"/>
              </a:ext>
            </a:extLst>
          </p:cNvPr>
          <p:cNvGrpSpPr/>
          <p:nvPr/>
        </p:nvGrpSpPr>
        <p:grpSpPr>
          <a:xfrm>
            <a:off x="73809" y="914399"/>
            <a:ext cx="7505252" cy="914400"/>
            <a:chOff x="73809" y="0"/>
            <a:chExt cx="7505252" cy="914400"/>
          </a:xfrm>
          <a:noFill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FE77A9F-C4A2-9C43-AB47-CCF5A4E9DBF5}"/>
                </a:ext>
              </a:extLst>
            </p:cNvPr>
            <p:cNvSpPr/>
            <p:nvPr/>
          </p:nvSpPr>
          <p:spPr>
            <a:xfrm>
              <a:off x="5077310" y="0"/>
              <a:ext cx="2501751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55CCD4-0F5C-A046-BC55-BB1772B10077}"/>
                </a:ext>
              </a:extLst>
            </p:cNvPr>
            <p:cNvSpPr/>
            <p:nvPr/>
          </p:nvSpPr>
          <p:spPr>
            <a:xfrm>
              <a:off x="2575560" y="0"/>
              <a:ext cx="2501750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3BA291-2149-B141-A7AB-E5D3FC59B729}"/>
                </a:ext>
              </a:extLst>
            </p:cNvPr>
            <p:cNvSpPr/>
            <p:nvPr/>
          </p:nvSpPr>
          <p:spPr>
            <a:xfrm>
              <a:off x="73809" y="0"/>
              <a:ext cx="2501751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D6EA13C-2539-CB45-B28D-96E282BEAF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193339" y="71930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76FDF3F-6B15-6F49-A901-7166E8CB9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2695089" y="71930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8755A89-FE81-B64C-81F4-A7123AC981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5249731" y="80469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1BA2E0-DAFA-BD4D-8128-278E6D9287FF}"/>
              </a:ext>
            </a:extLst>
          </p:cNvPr>
          <p:cNvGrpSpPr/>
          <p:nvPr/>
        </p:nvGrpSpPr>
        <p:grpSpPr>
          <a:xfrm>
            <a:off x="73809" y="1828797"/>
            <a:ext cx="7505252" cy="914400"/>
            <a:chOff x="73809" y="0"/>
            <a:chExt cx="7505252" cy="914400"/>
          </a:xfrm>
          <a:noFill/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58E619-CEA5-964A-ABD9-30EDFE94B6B9}"/>
                </a:ext>
              </a:extLst>
            </p:cNvPr>
            <p:cNvSpPr/>
            <p:nvPr/>
          </p:nvSpPr>
          <p:spPr>
            <a:xfrm>
              <a:off x="5077310" y="0"/>
              <a:ext cx="2501751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8EFCBA-4FE1-BC48-A513-AB9B7B9CF4E3}"/>
                </a:ext>
              </a:extLst>
            </p:cNvPr>
            <p:cNvSpPr/>
            <p:nvPr/>
          </p:nvSpPr>
          <p:spPr>
            <a:xfrm>
              <a:off x="2575560" y="0"/>
              <a:ext cx="2501750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E97948F-A4CE-8344-9F02-68AC491A2F00}"/>
                </a:ext>
              </a:extLst>
            </p:cNvPr>
            <p:cNvSpPr/>
            <p:nvPr/>
          </p:nvSpPr>
          <p:spPr>
            <a:xfrm>
              <a:off x="73809" y="0"/>
              <a:ext cx="2501751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77BCB88-6483-6F47-A33D-61999FC981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193339" y="71930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BC28AAC-514C-FA46-99F5-84DA7FE162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2695089" y="71930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82FB3CD-DC46-2A4E-AB7E-8A7012C34C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5249731" y="80469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DDA4B9-2A85-5244-BDBE-9FAEDD1E47A9}"/>
              </a:ext>
            </a:extLst>
          </p:cNvPr>
          <p:cNvGrpSpPr/>
          <p:nvPr/>
        </p:nvGrpSpPr>
        <p:grpSpPr>
          <a:xfrm>
            <a:off x="73809" y="2743194"/>
            <a:ext cx="7505252" cy="914400"/>
            <a:chOff x="73809" y="0"/>
            <a:chExt cx="7505252" cy="914400"/>
          </a:xfrm>
          <a:noFill/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C3F40A1-2924-6B4D-96AD-9775B4BE1B2E}"/>
                </a:ext>
              </a:extLst>
            </p:cNvPr>
            <p:cNvSpPr/>
            <p:nvPr/>
          </p:nvSpPr>
          <p:spPr>
            <a:xfrm>
              <a:off x="5077310" y="0"/>
              <a:ext cx="2501751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02613D-9D83-6548-9DBB-B1D7FF36CE9C}"/>
                </a:ext>
              </a:extLst>
            </p:cNvPr>
            <p:cNvSpPr/>
            <p:nvPr/>
          </p:nvSpPr>
          <p:spPr>
            <a:xfrm>
              <a:off x="2575560" y="0"/>
              <a:ext cx="2501750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7ECDC5F-7951-864F-973C-B42FAEA7D402}"/>
                </a:ext>
              </a:extLst>
            </p:cNvPr>
            <p:cNvSpPr/>
            <p:nvPr/>
          </p:nvSpPr>
          <p:spPr>
            <a:xfrm>
              <a:off x="73809" y="0"/>
              <a:ext cx="2501751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7B8FC15-F84C-A14B-B767-C06A501B5C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193339" y="71930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5CEFB3D-6377-C048-BA8D-9530E0244E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2695089" y="71930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8F0272B-D052-4B4D-BD09-F3523D5839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5249731" y="80469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3A91C48-2AB5-074D-B039-F20FF6A66E2A}"/>
              </a:ext>
            </a:extLst>
          </p:cNvPr>
          <p:cNvGrpSpPr/>
          <p:nvPr/>
        </p:nvGrpSpPr>
        <p:grpSpPr>
          <a:xfrm>
            <a:off x="73809" y="3657590"/>
            <a:ext cx="7505252" cy="914400"/>
            <a:chOff x="73809" y="0"/>
            <a:chExt cx="7505252" cy="914400"/>
          </a:xfrm>
          <a:noFill/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C76D7C1-46A3-3748-89D7-AD324D32FAF1}"/>
                </a:ext>
              </a:extLst>
            </p:cNvPr>
            <p:cNvSpPr/>
            <p:nvPr/>
          </p:nvSpPr>
          <p:spPr>
            <a:xfrm>
              <a:off x="5077310" y="0"/>
              <a:ext cx="2501751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7636C54-AC84-5A49-98BD-6306F45D66DE}"/>
                </a:ext>
              </a:extLst>
            </p:cNvPr>
            <p:cNvSpPr/>
            <p:nvPr/>
          </p:nvSpPr>
          <p:spPr>
            <a:xfrm>
              <a:off x="2575560" y="0"/>
              <a:ext cx="2501750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418D4C6-5DCC-FF45-A307-592804FA5D6C}"/>
                </a:ext>
              </a:extLst>
            </p:cNvPr>
            <p:cNvSpPr/>
            <p:nvPr/>
          </p:nvSpPr>
          <p:spPr>
            <a:xfrm>
              <a:off x="73809" y="0"/>
              <a:ext cx="2501751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7EDD224-C948-2D45-B2F2-0E846594F6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193339" y="71930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3D440DB-8731-A74A-A00B-7392063C55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2695089" y="71930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0A30072-93EA-E948-8FE1-A922769A0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5249731" y="80469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D279A09-A88E-A24A-8390-54E11992C4C5}"/>
              </a:ext>
            </a:extLst>
          </p:cNvPr>
          <p:cNvGrpSpPr/>
          <p:nvPr/>
        </p:nvGrpSpPr>
        <p:grpSpPr>
          <a:xfrm>
            <a:off x="73809" y="4571989"/>
            <a:ext cx="7505252" cy="914400"/>
            <a:chOff x="73809" y="0"/>
            <a:chExt cx="7505252" cy="914400"/>
          </a:xfrm>
          <a:noFill/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A952B2-171E-BD48-A9BF-BDB02A81BDEA}"/>
                </a:ext>
              </a:extLst>
            </p:cNvPr>
            <p:cNvSpPr/>
            <p:nvPr/>
          </p:nvSpPr>
          <p:spPr>
            <a:xfrm>
              <a:off x="5077310" y="0"/>
              <a:ext cx="2501751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FE9F8D-0A0F-6D48-8FCF-4645794A1111}"/>
                </a:ext>
              </a:extLst>
            </p:cNvPr>
            <p:cNvSpPr/>
            <p:nvPr/>
          </p:nvSpPr>
          <p:spPr>
            <a:xfrm>
              <a:off x="2575560" y="0"/>
              <a:ext cx="2501750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F5ACD14-DD40-8C45-BD23-E0261BEA11FC}"/>
                </a:ext>
              </a:extLst>
            </p:cNvPr>
            <p:cNvSpPr/>
            <p:nvPr/>
          </p:nvSpPr>
          <p:spPr>
            <a:xfrm>
              <a:off x="73809" y="0"/>
              <a:ext cx="2501751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619F7E9-5C2E-BD46-85D5-ECE9A651F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193339" y="71930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F0E91A55-9B92-C348-AF3A-75BE5C6061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2695089" y="71930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908A02B-336C-3940-BF2F-5D8A725907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5249731" y="80469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A099FC-8798-6541-9CF7-00DD6EA17EA8}"/>
              </a:ext>
            </a:extLst>
          </p:cNvPr>
          <p:cNvGrpSpPr/>
          <p:nvPr/>
        </p:nvGrpSpPr>
        <p:grpSpPr>
          <a:xfrm>
            <a:off x="73809" y="5486387"/>
            <a:ext cx="7505252" cy="914400"/>
            <a:chOff x="73809" y="0"/>
            <a:chExt cx="7505252" cy="914400"/>
          </a:xfrm>
          <a:noFill/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58183E6-A9AD-8D4F-94C8-CB3CCA11B48B}"/>
                </a:ext>
              </a:extLst>
            </p:cNvPr>
            <p:cNvSpPr/>
            <p:nvPr/>
          </p:nvSpPr>
          <p:spPr>
            <a:xfrm>
              <a:off x="5077310" y="0"/>
              <a:ext cx="2501751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7B16959-F06A-E044-AEBE-E0BFB4798E9A}"/>
                </a:ext>
              </a:extLst>
            </p:cNvPr>
            <p:cNvSpPr/>
            <p:nvPr/>
          </p:nvSpPr>
          <p:spPr>
            <a:xfrm>
              <a:off x="2575560" y="0"/>
              <a:ext cx="2501750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756658F-F117-C346-A0A6-141FC27F266E}"/>
                </a:ext>
              </a:extLst>
            </p:cNvPr>
            <p:cNvSpPr/>
            <p:nvPr/>
          </p:nvSpPr>
          <p:spPr>
            <a:xfrm>
              <a:off x="73809" y="0"/>
              <a:ext cx="2501751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C8C0C6C-1FD9-0A41-8B96-228FAA5C8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193339" y="71930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D2861D4-A7C5-8E4A-8B7C-46E20E5EC5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2695089" y="71930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2E5FD89-F933-CC40-800B-E0B6574982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5249731" y="80469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BEC8241-4D21-254A-985E-B38CF2EEC316}"/>
              </a:ext>
            </a:extLst>
          </p:cNvPr>
          <p:cNvGrpSpPr/>
          <p:nvPr/>
        </p:nvGrpSpPr>
        <p:grpSpPr>
          <a:xfrm>
            <a:off x="73809" y="6400784"/>
            <a:ext cx="7505252" cy="914400"/>
            <a:chOff x="73809" y="0"/>
            <a:chExt cx="7505252" cy="914400"/>
          </a:xfrm>
          <a:noFill/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465CBEA-92ED-FA41-A981-E331FB812FF0}"/>
                </a:ext>
              </a:extLst>
            </p:cNvPr>
            <p:cNvSpPr/>
            <p:nvPr/>
          </p:nvSpPr>
          <p:spPr>
            <a:xfrm>
              <a:off x="5077310" y="0"/>
              <a:ext cx="2501751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57D7B7A-BB6E-4B4D-9C4E-250106FD5FEC}"/>
                </a:ext>
              </a:extLst>
            </p:cNvPr>
            <p:cNvSpPr/>
            <p:nvPr/>
          </p:nvSpPr>
          <p:spPr>
            <a:xfrm>
              <a:off x="2575560" y="0"/>
              <a:ext cx="2501750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7224C4D-5EFA-5049-BFC2-5506E4BAD82E}"/>
                </a:ext>
              </a:extLst>
            </p:cNvPr>
            <p:cNvSpPr/>
            <p:nvPr/>
          </p:nvSpPr>
          <p:spPr>
            <a:xfrm>
              <a:off x="73809" y="0"/>
              <a:ext cx="2501751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D1436E33-F689-A64F-ABB8-CF579FB06D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193339" y="71930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85150B07-A080-A848-82AD-3FF8F7E27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2695089" y="71930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6332DA7-F1E6-9A4A-80A9-B40DA2EB6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5249731" y="80469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7E60079-517B-2841-B254-5115C4D0FB0D}"/>
              </a:ext>
            </a:extLst>
          </p:cNvPr>
          <p:cNvGrpSpPr/>
          <p:nvPr/>
        </p:nvGrpSpPr>
        <p:grpSpPr>
          <a:xfrm>
            <a:off x="73809" y="7315179"/>
            <a:ext cx="7505252" cy="914400"/>
            <a:chOff x="73809" y="0"/>
            <a:chExt cx="7505252" cy="914400"/>
          </a:xfrm>
          <a:noFill/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526634D-7707-674E-8886-B2A79563B319}"/>
                </a:ext>
              </a:extLst>
            </p:cNvPr>
            <p:cNvSpPr/>
            <p:nvPr/>
          </p:nvSpPr>
          <p:spPr>
            <a:xfrm>
              <a:off x="5077310" y="0"/>
              <a:ext cx="2501751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968AFDC-B852-2C4C-B012-319C02312FA8}"/>
                </a:ext>
              </a:extLst>
            </p:cNvPr>
            <p:cNvSpPr/>
            <p:nvPr/>
          </p:nvSpPr>
          <p:spPr>
            <a:xfrm>
              <a:off x="2575560" y="0"/>
              <a:ext cx="2501750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D943697-9E70-B84D-8BE8-0BDBC3071151}"/>
                </a:ext>
              </a:extLst>
            </p:cNvPr>
            <p:cNvSpPr/>
            <p:nvPr/>
          </p:nvSpPr>
          <p:spPr>
            <a:xfrm>
              <a:off x="73809" y="0"/>
              <a:ext cx="2501751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C479377-CC76-994C-83EC-1B34876E9D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193339" y="71930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83D5D161-A31B-074F-A935-F5A1CE24B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2695089" y="71930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3F281DD5-DDE7-8440-B10E-1B5A76DD61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5249731" y="80469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199A55-7BB8-D14C-A021-4583B53013EB}"/>
              </a:ext>
            </a:extLst>
          </p:cNvPr>
          <p:cNvGrpSpPr/>
          <p:nvPr/>
        </p:nvGrpSpPr>
        <p:grpSpPr>
          <a:xfrm>
            <a:off x="73809" y="8229577"/>
            <a:ext cx="7505252" cy="914400"/>
            <a:chOff x="73809" y="0"/>
            <a:chExt cx="7505252" cy="914400"/>
          </a:xfrm>
          <a:noFill/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DDA65F5-F246-3444-9E5F-1FC84F9C1979}"/>
                </a:ext>
              </a:extLst>
            </p:cNvPr>
            <p:cNvSpPr/>
            <p:nvPr/>
          </p:nvSpPr>
          <p:spPr>
            <a:xfrm>
              <a:off x="5077310" y="0"/>
              <a:ext cx="2501751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91A2254-FEB8-B243-9FD6-DB86278FF7F4}"/>
                </a:ext>
              </a:extLst>
            </p:cNvPr>
            <p:cNvSpPr/>
            <p:nvPr/>
          </p:nvSpPr>
          <p:spPr>
            <a:xfrm>
              <a:off x="2575560" y="0"/>
              <a:ext cx="2501750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BFB28D8-2FF9-AD4F-92E8-7CF3B11FC9A2}"/>
                </a:ext>
              </a:extLst>
            </p:cNvPr>
            <p:cNvSpPr/>
            <p:nvPr/>
          </p:nvSpPr>
          <p:spPr>
            <a:xfrm>
              <a:off x="73809" y="0"/>
              <a:ext cx="2501751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A359B15-EE04-3643-B21F-C185A34152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193339" y="71930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B19762A5-A379-2748-BFE8-71140F2E2B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2695089" y="71930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D62AD93C-C122-6D40-B4D5-A23A111206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5249731" y="80469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B82DDBF-C7BB-3341-A192-39AA9A7B4B5F}"/>
              </a:ext>
            </a:extLst>
          </p:cNvPr>
          <p:cNvGrpSpPr/>
          <p:nvPr/>
        </p:nvGrpSpPr>
        <p:grpSpPr>
          <a:xfrm>
            <a:off x="73809" y="9143974"/>
            <a:ext cx="7505252" cy="914400"/>
            <a:chOff x="73809" y="0"/>
            <a:chExt cx="7505252" cy="914400"/>
          </a:xfrm>
          <a:noFill/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7189CF0-D39C-554C-A892-F3829AD28203}"/>
                </a:ext>
              </a:extLst>
            </p:cNvPr>
            <p:cNvSpPr/>
            <p:nvPr/>
          </p:nvSpPr>
          <p:spPr>
            <a:xfrm>
              <a:off x="5077310" y="0"/>
              <a:ext cx="2501751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5E2507C-122F-BC40-B8E3-1F53D8C93266}"/>
                </a:ext>
              </a:extLst>
            </p:cNvPr>
            <p:cNvSpPr/>
            <p:nvPr/>
          </p:nvSpPr>
          <p:spPr>
            <a:xfrm>
              <a:off x="2575560" y="0"/>
              <a:ext cx="2501750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6209C6B-DCDB-814B-9FAD-ED669B8DC9A8}"/>
                </a:ext>
              </a:extLst>
            </p:cNvPr>
            <p:cNvSpPr/>
            <p:nvPr/>
          </p:nvSpPr>
          <p:spPr>
            <a:xfrm>
              <a:off x="73809" y="0"/>
              <a:ext cx="2501751" cy="9144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00116CDE-5C5F-9B4C-A98F-B2B9E19016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193339" y="71930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0657F82-FF9F-7C49-A7D7-6754675FAA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2695089" y="71930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CF573BAC-3332-9C42-B521-1FDB282D01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36"/>
            <a:stretch/>
          </p:blipFill>
          <p:spPr>
            <a:xfrm>
              <a:off x="5249731" y="80469"/>
              <a:ext cx="2209800" cy="770539"/>
            </a:xfrm>
            <a:prstGeom prst="rect">
              <a:avLst/>
            </a:prstGeom>
            <a:grp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1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4</cp:revision>
  <cp:lastPrinted>2019-12-19T01:34:48Z</cp:lastPrinted>
  <dcterms:created xsi:type="dcterms:W3CDTF">2019-12-19T01:06:17Z</dcterms:created>
  <dcterms:modified xsi:type="dcterms:W3CDTF">2019-12-21T03:36:21Z</dcterms:modified>
</cp:coreProperties>
</file>