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3"/>
    <p:restoredTop sz="96208"/>
  </p:normalViewPr>
  <p:slideViewPr>
    <p:cSldViewPr snapToGrid="0" snapToObjects="1">
      <p:cViewPr varScale="1">
        <p:scale>
          <a:sx n="88" d="100"/>
          <a:sy n="88" d="100"/>
        </p:scale>
        <p:origin x="2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2F6E-08F1-EA40-9B8A-46C1296AFAD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91B-BA77-B84F-9B51-08B8D460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1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2F6E-08F1-EA40-9B8A-46C1296AFAD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91B-BA77-B84F-9B51-08B8D460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2F6E-08F1-EA40-9B8A-46C1296AFAD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91B-BA77-B84F-9B51-08B8D460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2F6E-08F1-EA40-9B8A-46C1296AFAD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91B-BA77-B84F-9B51-08B8D460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2F6E-08F1-EA40-9B8A-46C1296AFAD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91B-BA77-B84F-9B51-08B8D460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3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2F6E-08F1-EA40-9B8A-46C1296AFAD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91B-BA77-B84F-9B51-08B8D460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7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2F6E-08F1-EA40-9B8A-46C1296AFAD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91B-BA77-B84F-9B51-08B8D460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2F6E-08F1-EA40-9B8A-46C1296AFAD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91B-BA77-B84F-9B51-08B8D460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2F6E-08F1-EA40-9B8A-46C1296AFAD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91B-BA77-B84F-9B51-08B8D460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2F6E-08F1-EA40-9B8A-46C1296AFAD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91B-BA77-B84F-9B51-08B8D460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2F6E-08F1-EA40-9B8A-46C1296AFAD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91B-BA77-B84F-9B51-08B8D460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22F6E-08F1-EA40-9B8A-46C1296AFAD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5691B-BA77-B84F-9B51-08B8D460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9B9641-5092-2842-910B-BEF067316597}"/>
              </a:ext>
            </a:extLst>
          </p:cNvPr>
          <p:cNvSpPr txBox="1"/>
          <p:nvPr/>
        </p:nvSpPr>
        <p:spPr>
          <a:xfrm>
            <a:off x="3297355" y="61595"/>
            <a:ext cx="2951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Command Reference Card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03318-B8EE-D741-940B-935317BFD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36" t="31519" b="28276"/>
          <a:stretch/>
        </p:blipFill>
        <p:spPr>
          <a:xfrm>
            <a:off x="93403" y="92583"/>
            <a:ext cx="2714913" cy="3806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7C5FC-4E54-C347-A6A5-BD17E5B76812}"/>
              </a:ext>
            </a:extLst>
          </p:cNvPr>
          <p:cNvGrpSpPr/>
          <p:nvPr/>
        </p:nvGrpSpPr>
        <p:grpSpPr>
          <a:xfrm>
            <a:off x="172406" y="4423800"/>
            <a:ext cx="2667170" cy="1804806"/>
            <a:chOff x="167491" y="587569"/>
            <a:chExt cx="2667170" cy="180480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5552816-DC72-CE4A-B4EB-534BD0C21027}"/>
                </a:ext>
              </a:extLst>
            </p:cNvPr>
            <p:cNvSpPr/>
            <p:nvPr/>
          </p:nvSpPr>
          <p:spPr>
            <a:xfrm>
              <a:off x="167491" y="733002"/>
              <a:ext cx="2667170" cy="1659373"/>
            </a:xfrm>
            <a:prstGeom prst="roundRect">
              <a:avLst>
                <a:gd name="adj" fmla="val 8809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E6D7236-B79B-3648-AD2A-BFB3085B8183}"/>
                </a:ext>
              </a:extLst>
            </p:cNvPr>
            <p:cNvSpPr/>
            <p:nvPr/>
          </p:nvSpPr>
          <p:spPr>
            <a:xfrm>
              <a:off x="332929" y="587569"/>
              <a:ext cx="1712703" cy="3064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tIns="0" rIns="45720" bIns="0" rtlCol="0" anchor="ctr">
              <a:spAutoFit/>
            </a:bodyPr>
            <a:lstStyle/>
            <a:p>
              <a:r>
                <a:rPr lang="en-US" dirty="0"/>
                <a:t>Drive Commands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0896D-E1AE-E14B-A78F-D9C214FE2CEC}"/>
                </a:ext>
              </a:extLst>
            </p:cNvPr>
            <p:cNvSpPr txBox="1"/>
            <p:nvPr/>
          </p:nvSpPr>
          <p:spPr>
            <a:xfrm>
              <a:off x="200542" y="947282"/>
              <a:ext cx="26341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$ cd ~/</a:t>
              </a:r>
              <a:r>
                <a:rPr lang="en-US" sz="1600" dirty="0" err="1"/>
                <a:t>mycar</a:t>
              </a:r>
              <a:endParaRPr lang="en-US" sz="1600" dirty="0"/>
            </a:p>
            <a:p>
              <a:r>
                <a:rPr lang="en-US" sz="1600" dirty="0"/>
                <a:t>$ python manage.py drive</a:t>
              </a:r>
            </a:p>
            <a:p>
              <a:r>
                <a:rPr lang="en-US" sz="1600" dirty="0"/>
                <a:t>Web&gt; mycarsip.local:8887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# Joystick</a:t>
              </a:r>
              <a:endParaRPr lang="en-US" sz="1600" dirty="0"/>
            </a:p>
            <a:p>
              <a:r>
                <a:rPr lang="en-US" sz="1600" dirty="0"/>
                <a:t>$ python manage.py drive –js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B61E3-3752-4C40-805B-FE99CC954D39}"/>
              </a:ext>
            </a:extLst>
          </p:cNvPr>
          <p:cNvGrpSpPr/>
          <p:nvPr/>
        </p:nvGrpSpPr>
        <p:grpSpPr>
          <a:xfrm>
            <a:off x="172405" y="2755576"/>
            <a:ext cx="6415580" cy="1490736"/>
            <a:chOff x="332929" y="2967367"/>
            <a:chExt cx="6415580" cy="149073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F0B0A29-EA7F-5B49-9290-A80627E71C9D}"/>
                </a:ext>
              </a:extLst>
            </p:cNvPr>
            <p:cNvSpPr/>
            <p:nvPr/>
          </p:nvSpPr>
          <p:spPr>
            <a:xfrm>
              <a:off x="332929" y="3122789"/>
              <a:ext cx="6415580" cy="1335314"/>
            </a:xfrm>
            <a:prstGeom prst="roundRect">
              <a:avLst>
                <a:gd name="adj" fmla="val 8809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E809E67-DA79-8149-BE8F-ABE60C6C04D7}"/>
                </a:ext>
              </a:extLst>
            </p:cNvPr>
            <p:cNvSpPr/>
            <p:nvPr/>
          </p:nvSpPr>
          <p:spPr>
            <a:xfrm>
              <a:off x="594674" y="2967367"/>
              <a:ext cx="2058351" cy="3064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tIns="0" rIns="45720" bIns="0" rtlCol="0" anchor="ctr">
              <a:spAutoFit/>
            </a:bodyPr>
            <a:lstStyle/>
            <a:p>
              <a:r>
                <a:rPr lang="en-US" dirty="0"/>
                <a:t>Calibrate Commands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DF5D8C-11CA-A941-ABAB-7DE7953547B2}"/>
                </a:ext>
              </a:extLst>
            </p:cNvPr>
            <p:cNvSpPr txBox="1"/>
            <p:nvPr/>
          </p:nvSpPr>
          <p:spPr>
            <a:xfrm>
              <a:off x="544774" y="3348136"/>
              <a:ext cx="60301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 donkey calibrate --channel &lt;</a:t>
              </a:r>
              <a:r>
                <a:rPr lang="en-US" dirty="0" err="1"/>
                <a:t>your_steering_channel</a:t>
              </a:r>
              <a:r>
                <a:rPr lang="en-US" dirty="0"/>
                <a:t>&gt; --bus=1</a:t>
              </a:r>
            </a:p>
            <a:p>
              <a:r>
                <a:rPr lang="en-US" dirty="0"/>
                <a:t>$ donkey calibrate --channel 0 --bus=1 </a:t>
              </a:r>
              <a:r>
                <a:rPr lang="en-US" dirty="0">
                  <a:solidFill>
                    <a:srgbClr val="00B050"/>
                  </a:solidFill>
                </a:rPr>
                <a:t># default steering</a:t>
              </a:r>
            </a:p>
            <a:p>
              <a:r>
                <a:rPr lang="en-US" dirty="0"/>
                <a:t>$ donkey calibrate --channel 1 --bus=1 </a:t>
              </a:r>
              <a:r>
                <a:rPr lang="en-US" dirty="0">
                  <a:solidFill>
                    <a:srgbClr val="00B050"/>
                  </a:solidFill>
                </a:rPr>
                <a:t># default throttle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BD1DDB-ED60-CA40-ABB1-BBDD1D98EFE6}"/>
              </a:ext>
            </a:extLst>
          </p:cNvPr>
          <p:cNvGrpSpPr/>
          <p:nvPr/>
        </p:nvGrpSpPr>
        <p:grpSpPr>
          <a:xfrm>
            <a:off x="165975" y="557802"/>
            <a:ext cx="3965124" cy="2009960"/>
            <a:chOff x="244006" y="774816"/>
            <a:chExt cx="3965124" cy="200996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CEE7D5A-8A77-054D-A8D0-A27D98EE9173}"/>
                </a:ext>
              </a:extLst>
            </p:cNvPr>
            <p:cNvSpPr/>
            <p:nvPr/>
          </p:nvSpPr>
          <p:spPr>
            <a:xfrm>
              <a:off x="244006" y="928048"/>
              <a:ext cx="3965124" cy="1856728"/>
            </a:xfrm>
            <a:prstGeom prst="roundRect">
              <a:avLst>
                <a:gd name="adj" fmla="val 8809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751AC86-0A95-264A-8559-2FF9BCB94B17}"/>
                </a:ext>
              </a:extLst>
            </p:cNvPr>
            <p:cNvSpPr/>
            <p:nvPr/>
          </p:nvSpPr>
          <p:spPr>
            <a:xfrm>
              <a:off x="431289" y="774816"/>
              <a:ext cx="2636870" cy="3064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tIns="0" rIns="45720" bIns="0" rtlCol="0" anchor="ctr">
              <a:spAutoFit/>
            </a:bodyPr>
            <a:lstStyle/>
            <a:p>
              <a:r>
                <a:rPr lang="en-US" dirty="0"/>
                <a:t>Install DonkeyCar Software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00D889-98B1-F349-BA5E-50C8E0E006A4}"/>
                </a:ext>
              </a:extLst>
            </p:cNvPr>
            <p:cNvSpPr txBox="1"/>
            <p:nvPr/>
          </p:nvSpPr>
          <p:spPr>
            <a:xfrm>
              <a:off x="244006" y="1081283"/>
              <a:ext cx="3965124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 mkdir project</a:t>
              </a:r>
            </a:p>
            <a:p>
              <a:r>
                <a:rPr lang="en-US" sz="1400" dirty="0"/>
                <a:t>$ cd project</a:t>
              </a:r>
            </a:p>
            <a:p>
              <a:r>
                <a:rPr lang="en-US" sz="1400" dirty="0"/>
                <a:t>$ git clone https://github.com/autorope/donkeycar </a:t>
              </a:r>
            </a:p>
            <a:p>
              <a:r>
                <a:rPr lang="en-US" sz="1400" dirty="0"/>
                <a:t>$ cd donkeycar </a:t>
              </a:r>
            </a:p>
            <a:p>
              <a:r>
                <a:rPr lang="en-US" sz="1400" dirty="0"/>
                <a:t>$ git checkout master </a:t>
              </a:r>
            </a:p>
            <a:p>
              <a:r>
                <a:rPr lang="en-US" sz="1400" dirty="0"/>
                <a:t>$ pip install -e .[pi]</a:t>
              </a:r>
            </a:p>
            <a:p>
              <a:r>
                <a:rPr lang="en-US" sz="1400" dirty="0"/>
                <a:t>$ pip install numpy --upgrade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1C360F-864F-C04E-9BFD-D5FD0EE859E7}"/>
              </a:ext>
            </a:extLst>
          </p:cNvPr>
          <p:cNvGrpSpPr/>
          <p:nvPr/>
        </p:nvGrpSpPr>
        <p:grpSpPr>
          <a:xfrm>
            <a:off x="434150" y="7996747"/>
            <a:ext cx="6343979" cy="1051240"/>
            <a:chOff x="244005" y="587569"/>
            <a:chExt cx="6343979" cy="105124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C452991-6D86-0A42-8457-D11CFFAC6F41}"/>
                </a:ext>
              </a:extLst>
            </p:cNvPr>
            <p:cNvSpPr/>
            <p:nvPr/>
          </p:nvSpPr>
          <p:spPr>
            <a:xfrm>
              <a:off x="244005" y="742991"/>
              <a:ext cx="6343979" cy="895818"/>
            </a:xfrm>
            <a:prstGeom prst="roundRect">
              <a:avLst>
                <a:gd name="adj" fmla="val 8809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84BFDAD-1486-C840-AE76-870C40E66354}"/>
                </a:ext>
              </a:extLst>
            </p:cNvPr>
            <p:cNvSpPr/>
            <p:nvPr/>
          </p:nvSpPr>
          <p:spPr>
            <a:xfrm>
              <a:off x="332929" y="587569"/>
              <a:ext cx="3697038" cy="3064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tIns="0" rIns="45720" bIns="0" rtlCol="0" anchor="ctr">
              <a:spAutoFit/>
            </a:bodyPr>
            <a:lstStyle/>
            <a:p>
              <a:r>
                <a:rPr lang="en-US" dirty="0"/>
                <a:t>Train and Drive With Model Command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690DF8-804B-7847-BED6-6C07D64B169E}"/>
                </a:ext>
              </a:extLst>
            </p:cNvPr>
            <p:cNvSpPr txBox="1"/>
            <p:nvPr/>
          </p:nvSpPr>
          <p:spPr>
            <a:xfrm>
              <a:off x="361807" y="947282"/>
              <a:ext cx="6069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 donkey train --tub </a:t>
              </a:r>
              <a:r>
                <a:rPr lang="en-US" dirty="0" err="1"/>
                <a:t>mytub</a:t>
              </a:r>
              <a:r>
                <a:rPr lang="en-US" dirty="0"/>
                <a:t> --model ./models/mypilot.h5</a:t>
              </a:r>
            </a:p>
            <a:p>
              <a:r>
                <a:rPr lang="en-US" dirty="0"/>
                <a:t>$ python manage.py drive --model ~/</a:t>
              </a:r>
              <a:r>
                <a:rPr lang="en-US" dirty="0" err="1"/>
                <a:t>mycar</a:t>
              </a:r>
              <a:r>
                <a:rPr lang="en-US" dirty="0"/>
                <a:t>/models/mypilot.h5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FB74547-6C86-C44D-8866-8B466D0B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625" y="4589548"/>
            <a:ext cx="4311832" cy="30639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A85DFA-1989-3E4D-83C4-6F4C773AAADB}"/>
              </a:ext>
            </a:extLst>
          </p:cNvPr>
          <p:cNvSpPr txBox="1"/>
          <p:nvPr/>
        </p:nvSpPr>
        <p:spPr>
          <a:xfrm>
            <a:off x="4225231" y="1228738"/>
            <a:ext cx="2819317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STEERING_LEFT_PWM = 450  STEERING_RIGHT_PWM = 260 </a:t>
            </a:r>
          </a:p>
          <a:p>
            <a:endParaRPr lang="en-US" sz="1400" dirty="0"/>
          </a:p>
          <a:p>
            <a:r>
              <a:rPr lang="en-US" sz="1400" dirty="0"/>
              <a:t>THROTTLE_FORWARD_PWM = 380 THROTTLE_STOPPED_PWM = 330</a:t>
            </a:r>
          </a:p>
          <a:p>
            <a:r>
              <a:rPr lang="en-US" sz="1400" dirty="0"/>
              <a:t>THROTTLE_REVERSE_PWM = 280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2C754-B420-A747-BB4F-98A0F84EFDA0}"/>
              </a:ext>
            </a:extLst>
          </p:cNvPr>
          <p:cNvSpPr txBox="1"/>
          <p:nvPr/>
        </p:nvSpPr>
        <p:spPr>
          <a:xfrm>
            <a:off x="4859916" y="839530"/>
            <a:ext cx="13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myconfig.py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37B1ED-6E1F-B845-A8C9-5337D8BE2457}"/>
              </a:ext>
            </a:extLst>
          </p:cNvPr>
          <p:cNvSpPr txBox="1"/>
          <p:nvPr/>
        </p:nvSpPr>
        <p:spPr>
          <a:xfrm>
            <a:off x="253033" y="6619682"/>
            <a:ext cx="2133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ping </a:t>
            </a:r>
            <a:r>
              <a:rPr lang="en-US" dirty="0" err="1"/>
              <a:t>mycarsip.local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mycarsip.local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8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202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8</cp:revision>
  <dcterms:created xsi:type="dcterms:W3CDTF">2021-06-29T01:54:03Z</dcterms:created>
  <dcterms:modified xsi:type="dcterms:W3CDTF">2021-06-29T04:48:06Z</dcterms:modified>
</cp:coreProperties>
</file>