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6197"/>
  </p:normalViewPr>
  <p:slideViewPr>
    <p:cSldViewPr snapToGrid="0">
      <p:cViewPr varScale="1">
        <p:scale>
          <a:sx n="116" d="100"/>
          <a:sy n="116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ED0A-BD21-0EB1-F81B-FC53EEC7F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75492-90E3-E5D5-0A32-EE73A8586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4FA3-189E-4B16-E4EF-5FE21D47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BF6-A422-384A-ADEB-F38C9C2FE61C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44EE-1D5B-4F3D-F29C-68895BC9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9EF4-F454-C651-3FDB-7C31405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03D-E5C5-AF4A-9291-D2527732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F1FF-C323-82BE-D2B6-DAFA7417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8C046-2336-15B7-0681-4C3279A25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741B5-A799-58EF-C874-D776CA17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BF6-A422-384A-ADEB-F38C9C2FE61C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BF52-4D3E-C45C-4F6C-FF0FA31E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78913-C5CB-99E1-9344-748B1112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03D-E5C5-AF4A-9291-D2527732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3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F617B-A97E-74BC-B122-5DB9ABF00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887E9-556F-CE1E-0ABE-23AB53078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02304-A92D-D61E-CC04-58FC26A5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BF6-A422-384A-ADEB-F38C9C2FE61C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80A8-9FD4-BBC5-4F8B-3137A0EE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9A656-4893-1C78-4FCE-2C107BCF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03D-E5C5-AF4A-9291-D2527732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6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17DD-C596-EBEA-25C3-D49B7BFE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C0A86-5B48-F8B8-1B89-C06C1751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3664-1DE1-6C63-0FBC-B292591C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BF6-A422-384A-ADEB-F38C9C2FE61C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FDB2-34F4-C972-3810-7B9CBF8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354FF-4BF8-E712-535C-CEAA51F0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03D-E5C5-AF4A-9291-D2527732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8016-E035-59DB-DB2F-CFCF37F4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89238-5C74-0FA9-9EA4-CD82E2954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43788-06DF-0048-A2BF-FA5F5B6F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BF6-A422-384A-ADEB-F38C9C2FE61C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89D4-A2F4-EF65-7A16-4061A03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B637-9A3C-0DB5-DABD-57450B19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03D-E5C5-AF4A-9291-D2527732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8124-3FBE-498B-4406-8E5D7799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29008-B26C-7FD3-9B04-8F7425CBA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AC206-747D-1335-01BA-C3BDAAEEC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030B5-2DFC-D882-9D09-82DF55E1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BF6-A422-384A-ADEB-F38C9C2FE61C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E540C-4707-8EAF-EC35-0F701EE6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AFCD8-0049-FDA2-FFEA-115FE6DE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03D-E5C5-AF4A-9291-D2527732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2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1525-BA9D-97DB-4A09-71F0FE0B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65D82-B9B5-E354-D495-29368A318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1665F-516B-283F-08DF-3F9A204B4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70EE5-DD08-1EEB-D4DA-BA3E0509D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7ABBA-613A-AF28-A7E6-374211C7A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4DEC4-D6C2-1957-40FC-82C02AA7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BF6-A422-384A-ADEB-F38C9C2FE61C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25135-FE21-623C-C23B-3CC895FB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6856B-870F-968B-27F5-12F4598F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03D-E5C5-AF4A-9291-D2527732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4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8FDB-C61D-9D2B-22E8-4EB48BA3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93925-B23A-EC47-5E76-ADA89C2F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BF6-A422-384A-ADEB-F38C9C2FE61C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6DF7E-E5F1-EA39-7F8D-4EAFE230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91BF0-526D-9A02-861A-D0B6D6F9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03D-E5C5-AF4A-9291-D2527732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0241E-C40C-87A4-332B-B179B3A4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BF6-A422-384A-ADEB-F38C9C2FE61C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A660-F24A-6AD3-ED92-D0ED83CE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D3C39-4335-ABC2-494B-B22565A9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03D-E5C5-AF4A-9291-D2527732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3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1C5A-9DB2-4ED4-525F-4A1B9909C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51F2-9015-85B2-2A7A-66681C188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172BC-2FC8-5E10-4688-37726526E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79CA6-F23F-6114-07F6-369F343B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BF6-A422-384A-ADEB-F38C9C2FE61C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50115-0DBF-BC99-F4F8-C79A4FEC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7F37A-85E8-8AAA-0EBF-8F504DD9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03D-E5C5-AF4A-9291-D2527732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7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1C0E-C2DD-6FC3-AE16-F8458196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E45D7-498C-0A10-115F-47B7C33FA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24276-00F7-A21A-49B7-C478D39C3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DADAA-CF46-EA7A-9F26-D2C45BE1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24BF6-A422-384A-ADEB-F38C9C2FE61C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9D2E8-5A09-3CEF-8120-578E52C0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87905-013C-5059-0174-FB2DC2F1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403D-E5C5-AF4A-9291-D2527732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9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25940-6B5E-12C5-DFE5-FC003020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D92D9-1866-1CFD-0C06-1F307B6DB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D564-BFD4-FF4D-B9D6-5926252C9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4BF6-A422-384A-ADEB-F38C9C2FE61C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A75E5-AD0D-E711-BC61-47DC58343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72C5-35E2-976D-7870-EBEA56682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6403D-E5C5-AF4A-9291-D2527732C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1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A1EE42-5B9A-2BA8-75D5-F3DDEF9C62E4}"/>
              </a:ext>
            </a:extLst>
          </p:cNvPr>
          <p:cNvCxnSpPr/>
          <p:nvPr/>
        </p:nvCxnSpPr>
        <p:spPr>
          <a:xfrm flipV="1">
            <a:off x="1572522" y="1059967"/>
            <a:ext cx="0" cy="44670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4ADB00-682B-F54C-335D-459634568B4E}"/>
              </a:ext>
            </a:extLst>
          </p:cNvPr>
          <p:cNvCxnSpPr>
            <a:cxnSpLocks/>
          </p:cNvCxnSpPr>
          <p:nvPr/>
        </p:nvCxnSpPr>
        <p:spPr>
          <a:xfrm>
            <a:off x="1572522" y="5527036"/>
            <a:ext cx="85740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C823E0-5359-A4F6-5328-A184F934B6EF}"/>
              </a:ext>
            </a:extLst>
          </p:cNvPr>
          <p:cNvSpPr txBox="1"/>
          <p:nvPr/>
        </p:nvSpPr>
        <p:spPr>
          <a:xfrm>
            <a:off x="605928" y="1288974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39F5E4-07C3-DE47-F0A9-4AED401EB09E}"/>
              </a:ext>
            </a:extLst>
          </p:cNvPr>
          <p:cNvSpPr txBox="1"/>
          <p:nvPr/>
        </p:nvSpPr>
        <p:spPr>
          <a:xfrm>
            <a:off x="6573890" y="5805722"/>
            <a:ext cx="3572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Business Relevant</a:t>
            </a:r>
          </a:p>
          <a:p>
            <a:pPr algn="r"/>
            <a:r>
              <a:rPr lang="en-US" sz="1600" dirty="0"/>
              <a:t>Python, Data Literacy, Machine Learning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0AE2D8-1122-11DC-A8DB-CA12C43D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16" y="4508218"/>
            <a:ext cx="730562" cy="741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150E60-1A50-F459-1B9E-AE3C70C2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965" y="4394735"/>
            <a:ext cx="654977" cy="8477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354DA9-72E7-80D8-B1C3-64E6C4B8D02F}"/>
              </a:ext>
            </a:extLst>
          </p:cNvPr>
          <p:cNvSpPr txBox="1"/>
          <p:nvPr/>
        </p:nvSpPr>
        <p:spPr>
          <a:xfrm>
            <a:off x="8980647" y="4046533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 Lutz</a:t>
            </a:r>
          </a:p>
        </p:txBody>
      </p:sp>
      <p:pic>
        <p:nvPicPr>
          <p:cNvPr id="1026" name="Picture 2" descr="Dan McCreary | LinkedIn">
            <a:extLst>
              <a:ext uri="{FF2B5EF4-FFF2-40B4-BE49-F238E27FC236}">
                <a16:creationId xmlns:a16="http://schemas.microsoft.com/office/drawing/2014/main" id="{620B20C0-AD37-7DC6-1E08-5BBACDCCC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015" y="634138"/>
            <a:ext cx="1878950" cy="187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C434EF-97AD-C593-6E78-122EF3A39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638" y="2890583"/>
            <a:ext cx="946915" cy="10090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1362FFD-0D44-037D-9E0C-3E440EE4ABCB}"/>
              </a:ext>
            </a:extLst>
          </p:cNvPr>
          <p:cNvGrpSpPr/>
          <p:nvPr/>
        </p:nvGrpSpPr>
        <p:grpSpPr>
          <a:xfrm>
            <a:off x="1957247" y="2943563"/>
            <a:ext cx="1679229" cy="1009069"/>
            <a:chOff x="2639378" y="2506117"/>
            <a:chExt cx="3175000" cy="177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E90567A-07AF-EF86-B246-436736D6A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39378" y="2506117"/>
              <a:ext cx="3175000" cy="17780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9C10D9-9860-CC29-E2AF-58C744F513C9}"/>
                </a:ext>
              </a:extLst>
            </p:cNvPr>
            <p:cNvSpPr/>
            <p:nvPr/>
          </p:nvSpPr>
          <p:spPr>
            <a:xfrm>
              <a:off x="2639378" y="2506117"/>
              <a:ext cx="930087" cy="270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295634-9155-44B5-6BCE-7A3730F59447}"/>
              </a:ext>
            </a:extLst>
          </p:cNvPr>
          <p:cNvGrpSpPr/>
          <p:nvPr/>
        </p:nvGrpSpPr>
        <p:grpSpPr>
          <a:xfrm>
            <a:off x="2593887" y="1228820"/>
            <a:ext cx="1175863" cy="1009070"/>
            <a:chOff x="3636476" y="1094948"/>
            <a:chExt cx="3098800" cy="230016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0C9E502-2089-291E-C474-BB6F8410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36476" y="1094948"/>
              <a:ext cx="3098800" cy="22352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2EAB61-3351-9572-1768-752F7A4273D9}"/>
                </a:ext>
              </a:extLst>
            </p:cNvPr>
            <p:cNvSpPr/>
            <p:nvPr/>
          </p:nvSpPr>
          <p:spPr>
            <a:xfrm>
              <a:off x="3636476" y="2890583"/>
              <a:ext cx="1175867" cy="5045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C152463-2418-9B1A-E4EC-FFE5B91E41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6042" y="2367425"/>
            <a:ext cx="1602596" cy="14588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8D5FD6-0324-C594-B99C-5F05AF27782D}"/>
              </a:ext>
            </a:extLst>
          </p:cNvPr>
          <p:cNvSpPr txBox="1"/>
          <p:nvPr/>
        </p:nvSpPr>
        <p:spPr>
          <a:xfrm>
            <a:off x="4506952" y="3838610"/>
            <a:ext cx="188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Robot</a:t>
            </a:r>
          </a:p>
          <a:p>
            <a:pPr algn="ctr"/>
            <a:r>
              <a:rPr lang="en-US" dirty="0"/>
              <a:t>($19 to $40)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39972B-9FA4-AF50-9C6C-9D3876DFDA9E}"/>
              </a:ext>
            </a:extLst>
          </p:cNvPr>
          <p:cNvSpPr txBox="1"/>
          <p:nvPr/>
        </p:nvSpPr>
        <p:spPr>
          <a:xfrm>
            <a:off x="2212166" y="2203312"/>
            <a:ext cx="188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E30325-DF26-3D77-32CF-3C6572D0E88F}"/>
              </a:ext>
            </a:extLst>
          </p:cNvPr>
          <p:cNvSpPr txBox="1"/>
          <p:nvPr/>
        </p:nvSpPr>
        <p:spPr>
          <a:xfrm>
            <a:off x="1876595" y="3944711"/>
            <a:ext cx="188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RC Car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A40ABC-799C-1413-FD6A-C0593E73E11A}"/>
              </a:ext>
            </a:extLst>
          </p:cNvPr>
          <p:cNvSpPr txBox="1"/>
          <p:nvPr/>
        </p:nvSpPr>
        <p:spPr>
          <a:xfrm>
            <a:off x="371640" y="252992"/>
            <a:ext cx="345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More Fun, Relevant, Cost Effective</a:t>
            </a:r>
          </a:p>
        </p:txBody>
      </p:sp>
    </p:spTree>
    <p:extLst>
      <p:ext uri="{BB962C8B-B14F-4D97-AF65-F5344CB8AC3E}">
        <p14:creationId xmlns:p14="http://schemas.microsoft.com/office/powerpoint/2010/main" val="155371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3</cp:revision>
  <dcterms:created xsi:type="dcterms:W3CDTF">2023-07-11T17:58:43Z</dcterms:created>
  <dcterms:modified xsi:type="dcterms:W3CDTF">2023-07-11T18:16:09Z</dcterms:modified>
</cp:coreProperties>
</file>