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24"/>
  </p:normalViewPr>
  <p:slideViewPr>
    <p:cSldViewPr snapToGrid="0">
      <p:cViewPr>
        <p:scale>
          <a:sx n="30" d="100"/>
          <a:sy n="30" d="100"/>
        </p:scale>
        <p:origin x="2280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1C25-9D57-FF93-940A-4CF7F6683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21B9-8E1B-F98D-DDE8-D5CD1E6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358A-FE0C-9497-35B7-450E69E9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C7CA-5D50-C8B3-EE7C-D6B38C8D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FA73-2484-6336-71E3-C5E9622C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4A6-6862-A074-900B-D7344B0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9BB9F-C635-0045-9030-EF91EBA2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0293-8656-CD1C-F192-8A4F974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8EB7-74CB-D688-5D44-993E3E7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5A1F-011C-1072-B6B1-4649C30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FE4E7-0C52-0C7F-0620-64AB4E91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84D4-8196-D5F3-B3D0-FDA9CF67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18C3-369C-5E42-B650-37ECDB3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F573-DF63-E929-9C6E-F9E48689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49EE-6AB5-2F44-B75C-16C07AA4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3E56-F0D5-D0B8-8C3F-345ACE7A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ECB-859C-4D06-2600-387F9947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97A2-434C-D538-86E8-90F5048D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D02-0237-E157-0A12-6B2E0E4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EB5F-4377-756D-3AEC-FD2FF58E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A55-604F-2599-860F-635697DE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BA8F-492E-5F85-536C-9F920F9A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53C9-3C7C-B7E6-ABAD-A4D5C7E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975E-626E-7025-AB73-7CC0531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F955-DC03-36CF-9577-6C83DB6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3B26-D19D-0B46-8E5C-456FC1B4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90B6-9FB3-22A5-BAD9-34E54D8D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17A-1774-F607-3F03-EDDE7822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32F9-53A7-51A0-659B-A77C8E6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6D21-82F0-379B-FCCB-E62F3C2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8C36-2B5A-0C1B-D1C8-753495D8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A901-7A0B-D25E-FF17-6BCBC4BD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F5E-A55C-0070-98A8-421235EE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E0ED-2962-8D2B-C449-4F622631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DAE9-EA98-BA10-BA34-C4FD7213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55020-1860-487C-C49D-E14C319B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C2FF-D911-C2A3-4414-43EB781B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752B4-78DE-1CC4-1AAB-14AC0D2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E5C9A-4634-8971-38BE-E88A7BB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9EF5-9D94-B2E2-85BD-06C9F555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9829-EC92-7D52-67C8-E681E06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3691B-86EB-0C01-11A9-00744E1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BBCFC-EBFE-4F3D-42CD-4603EC70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1DCF6-6953-43B2-0D80-57FC305F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68CED-3C11-F174-2776-AEF484F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037F-C2FD-F703-88A5-BE3B3BB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EBE5-A788-2F7D-BF55-8FC2057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6E0-3363-3307-2718-5F59FB48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0C9A-0E72-8885-0ACC-9414D87F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6017-77AC-3EE3-C5FF-0D7FD9A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4302-CD11-9178-7436-CC288CF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7198-1DF8-CC37-87F1-2DF3208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4D7-B01D-81A5-A4F1-4360845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FF13-75D1-8034-4903-4C7D56A3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53B8-EC6A-5683-4427-246EB46C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221A1-ED7A-1AEA-CDCC-61DB5E72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DA3A-13C1-EEAF-DC21-94B1B8C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92A8-F856-E4E1-335D-86A589E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9272-200C-F6D0-134A-06927636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E14A-EC3D-73FC-B59D-E0D7569B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CCCD-57A0-3B54-7AD0-B2BBA8341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6764-AD60-B931-D3C2-A207E211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3449-FF14-6295-6817-961CF8F9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EF9C-82C0-54CA-E181-BC6A5E45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Racing League</a:t>
            </a:r>
            <a:br>
              <a:rPr lang="en-US" dirty="0"/>
            </a:br>
            <a:r>
              <a:rPr lang="en-US" dirty="0"/>
              <a:t>Track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3709D-FFF8-3E49-1A00-D3CD7055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15264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7EDB922-061F-AC24-5C3B-3F3CE84D8F13}"/>
              </a:ext>
            </a:extLst>
          </p:cNvPr>
          <p:cNvSpPr/>
          <p:nvPr/>
        </p:nvSpPr>
        <p:spPr>
          <a:xfrm>
            <a:off x="1317523" y="1690688"/>
            <a:ext cx="8141109" cy="30877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70C93-EF7C-0E06-8DD4-0F2437D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Two-Foot-Wide Track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BFAA-1333-4B5B-04EA-1A46D0F1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6F43E-D736-E033-D6A4-58183BDC19D5}"/>
              </a:ext>
            </a:extLst>
          </p:cNvPr>
          <p:cNvSpPr/>
          <p:nvPr/>
        </p:nvSpPr>
        <p:spPr>
          <a:xfrm>
            <a:off x="2993730" y="2312074"/>
            <a:ext cx="566928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61D4F-F119-7706-3B59-BC5F6D809CDC}"/>
              </a:ext>
            </a:extLst>
          </p:cNvPr>
          <p:cNvCxnSpPr/>
          <p:nvPr/>
        </p:nvCxnSpPr>
        <p:spPr>
          <a:xfrm>
            <a:off x="2430966" y="2312074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141C53-1640-0A29-62B8-C6E0375E7359}"/>
              </a:ext>
            </a:extLst>
          </p:cNvPr>
          <p:cNvSpPr/>
          <p:nvPr/>
        </p:nvSpPr>
        <p:spPr>
          <a:xfrm>
            <a:off x="2183961" y="3083985"/>
            <a:ext cx="494010" cy="28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E1A3A-A269-E4E4-7BAF-C5913EB246FE}"/>
              </a:ext>
            </a:extLst>
          </p:cNvPr>
          <p:cNvSpPr/>
          <p:nvPr/>
        </p:nvSpPr>
        <p:spPr>
          <a:xfrm>
            <a:off x="3261360" y="2170362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C50A0-58E4-6563-8DD4-2424C56D6543}"/>
              </a:ext>
            </a:extLst>
          </p:cNvPr>
          <p:cNvSpPr/>
          <p:nvPr/>
        </p:nvSpPr>
        <p:spPr>
          <a:xfrm>
            <a:off x="3261359" y="3989978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E42B-D6C4-54DD-67CF-9B7FD31491EC}"/>
              </a:ext>
            </a:extLst>
          </p:cNvPr>
          <p:cNvCxnSpPr/>
          <p:nvPr/>
        </p:nvCxnSpPr>
        <p:spPr>
          <a:xfrm>
            <a:off x="2782529" y="3226473"/>
            <a:ext cx="5978013" cy="0"/>
          </a:xfrm>
          <a:prstGeom prst="line">
            <a:avLst/>
          </a:prstGeom>
          <a:ln w="762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8512FB-C87C-DAEC-DFE0-A2F32DDC6B10}"/>
              </a:ext>
            </a:extLst>
          </p:cNvPr>
          <p:cNvSpPr txBox="1"/>
          <p:nvPr/>
        </p:nvSpPr>
        <p:spPr>
          <a:xfrm>
            <a:off x="4342499" y="212740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2-inch-wide white borders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E2E1-0F00-CED7-AFEC-3F579E1358B5}"/>
              </a:ext>
            </a:extLst>
          </p:cNvPr>
          <p:cNvSpPr txBox="1"/>
          <p:nvPr/>
        </p:nvSpPr>
        <p:spPr>
          <a:xfrm>
            <a:off x="3964261" y="4337960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Any color background that is not near white</a:t>
            </a:r>
          </a:p>
        </p:txBody>
      </p:sp>
    </p:spTree>
    <p:extLst>
      <p:ext uri="{BB962C8B-B14F-4D97-AF65-F5344CB8AC3E}">
        <p14:creationId xmlns:p14="http://schemas.microsoft.com/office/powerpoint/2010/main" val="23062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B36-91A2-E668-DE9F-E86BE66F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17642"/>
            <a:ext cx="3261851" cy="804914"/>
          </a:xfrm>
        </p:spPr>
        <p:txBody>
          <a:bodyPr/>
          <a:lstStyle/>
          <a:p>
            <a:r>
              <a:rPr lang="en-US" dirty="0"/>
              <a:t>Track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FFAC-0517-FE9F-BBEA-1251793F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28" y="888858"/>
            <a:ext cx="7772400" cy="50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4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B5DA-A6E3-23BE-2060-8487F017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7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D8D98C8-2FA7-E60A-4225-85CF5E862297}"/>
              </a:ext>
            </a:extLst>
          </p:cNvPr>
          <p:cNvSpPr/>
          <p:nvPr/>
        </p:nvSpPr>
        <p:spPr>
          <a:xfrm>
            <a:off x="2555535" y="1585363"/>
            <a:ext cx="7080929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80929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088852" y="3553796"/>
                  <a:pt x="7077277" y="3715842"/>
                </a:cubicBezTo>
                <a:cubicBezTo>
                  <a:pt x="7065702" y="3877888"/>
                  <a:pt x="7027120" y="3816156"/>
                  <a:pt x="6996254" y="3866313"/>
                </a:cubicBezTo>
                <a:cubicBezTo>
                  <a:pt x="6965388" y="3916470"/>
                  <a:pt x="6934522" y="3974344"/>
                  <a:pt x="6892082" y="4016784"/>
                </a:cubicBezTo>
                <a:cubicBezTo>
                  <a:pt x="6849642" y="4059224"/>
                  <a:pt x="6822634" y="4103594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889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B36-91A2-E668-DE9F-E86BE66F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61851" cy="590078"/>
          </a:xfrm>
        </p:spPr>
        <p:txBody>
          <a:bodyPr>
            <a:normAutofit fontScale="90000"/>
          </a:bodyPr>
          <a:lstStyle/>
          <a:p>
            <a:r>
              <a:rPr lang="en-US" dirty="0"/>
              <a:t>Track Layout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462FA97-D58B-2E41-88C1-552840B76649}"/>
              </a:ext>
            </a:extLst>
          </p:cNvPr>
          <p:cNvSpPr/>
          <p:nvPr/>
        </p:nvSpPr>
        <p:spPr>
          <a:xfrm>
            <a:off x="2365035" y="1354433"/>
            <a:ext cx="7080929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080929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088852" y="3553796"/>
                  <a:pt x="7077277" y="3715842"/>
                </a:cubicBezTo>
                <a:cubicBezTo>
                  <a:pt x="7065702" y="3877888"/>
                  <a:pt x="7027120" y="3816156"/>
                  <a:pt x="6996254" y="3866313"/>
                </a:cubicBezTo>
                <a:cubicBezTo>
                  <a:pt x="6965388" y="3916470"/>
                  <a:pt x="6934522" y="3974344"/>
                  <a:pt x="6892082" y="4016784"/>
                </a:cubicBezTo>
                <a:cubicBezTo>
                  <a:pt x="6849642" y="4059224"/>
                  <a:pt x="6822634" y="4103594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889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5B53AFE-BA5E-DDEA-BD6B-06D9E804326D}"/>
              </a:ext>
            </a:extLst>
          </p:cNvPr>
          <p:cNvSpPr/>
          <p:nvPr/>
        </p:nvSpPr>
        <p:spPr>
          <a:xfrm>
            <a:off x="2365036" y="1354433"/>
            <a:ext cx="7099327" cy="4149133"/>
          </a:xfrm>
          <a:custGeom>
            <a:avLst/>
            <a:gdLst>
              <a:gd name="connsiteX0" fmla="*/ 3523849 w 7080929"/>
              <a:gd name="connsiteY0" fmla="*/ 4120956 h 4149133"/>
              <a:gd name="connsiteX1" fmla="*/ 1671900 w 7080929"/>
              <a:gd name="connsiteY1" fmla="*/ 4132530 h 4149133"/>
              <a:gd name="connsiteX2" fmla="*/ 873246 w 7080929"/>
              <a:gd name="connsiteY2" fmla="*/ 3866313 h 4149133"/>
              <a:gd name="connsiteX3" fmla="*/ 387110 w 7080929"/>
              <a:gd name="connsiteY3" fmla="*/ 3426475 h 4149133"/>
              <a:gd name="connsiteX4" fmla="*/ 39869 w 7080929"/>
              <a:gd name="connsiteY4" fmla="*/ 2789867 h 4149133"/>
              <a:gd name="connsiteX5" fmla="*/ 39869 w 7080929"/>
              <a:gd name="connsiteY5" fmla="*/ 1944915 h 4149133"/>
              <a:gd name="connsiteX6" fmla="*/ 329236 w 7080929"/>
              <a:gd name="connsiteY6" fmla="*/ 1250434 h 4149133"/>
              <a:gd name="connsiteX7" fmla="*/ 919545 w 7080929"/>
              <a:gd name="connsiteY7" fmla="*/ 706424 h 4149133"/>
              <a:gd name="connsiteX8" fmla="*/ 1637176 w 7080929"/>
              <a:gd name="connsiteY8" fmla="*/ 463356 h 4149133"/>
              <a:gd name="connsiteX9" fmla="*/ 2447403 w 7080929"/>
              <a:gd name="connsiteY9" fmla="*/ 590677 h 4149133"/>
              <a:gd name="connsiteX10" fmla="*/ 3095586 w 7080929"/>
              <a:gd name="connsiteY10" fmla="*/ 1007366 h 4149133"/>
              <a:gd name="connsiteX11" fmla="*/ 3651170 w 7080929"/>
              <a:gd name="connsiteY11" fmla="*/ 1505077 h 4149133"/>
              <a:gd name="connsiteX12" fmla="*/ 4380376 w 7080929"/>
              <a:gd name="connsiteY12" fmla="*/ 1690272 h 4149133"/>
              <a:gd name="connsiteX13" fmla="*/ 5086431 w 7080929"/>
              <a:gd name="connsiteY13" fmla="*/ 1343032 h 4149133"/>
              <a:gd name="connsiteX14" fmla="*/ 5711464 w 7080929"/>
              <a:gd name="connsiteY14" fmla="*/ 741148 h 4149133"/>
              <a:gd name="connsiteX15" fmla="*/ 6290198 w 7080929"/>
              <a:gd name="connsiteY15" fmla="*/ 139265 h 4149133"/>
              <a:gd name="connsiteX16" fmla="*/ 6660588 w 7080929"/>
              <a:gd name="connsiteY16" fmla="*/ 368 h 4149133"/>
              <a:gd name="connsiteX17" fmla="*/ 6880507 w 7080929"/>
              <a:gd name="connsiteY17" fmla="*/ 104541 h 4149133"/>
              <a:gd name="connsiteX18" fmla="*/ 7019403 w 7080929"/>
              <a:gd name="connsiteY18" fmla="*/ 278161 h 4149133"/>
              <a:gd name="connsiteX19" fmla="*/ 7065702 w 7080929"/>
              <a:gd name="connsiteY19" fmla="*/ 671700 h 4149133"/>
              <a:gd name="connsiteX20" fmla="*/ 7054127 w 7080929"/>
              <a:gd name="connsiteY20" fmla="*/ 1285158 h 4149133"/>
              <a:gd name="connsiteX21" fmla="*/ 7054127 w 7080929"/>
              <a:gd name="connsiteY21" fmla="*/ 2083811 h 4149133"/>
              <a:gd name="connsiteX22" fmla="*/ 7065702 w 7080929"/>
              <a:gd name="connsiteY22" fmla="*/ 2894039 h 4149133"/>
              <a:gd name="connsiteX23" fmla="*/ 7077277 w 7080929"/>
              <a:gd name="connsiteY23" fmla="*/ 3715842 h 4149133"/>
              <a:gd name="connsiteX24" fmla="*/ 6996254 w 7080929"/>
              <a:gd name="connsiteY24" fmla="*/ 3866313 h 4149133"/>
              <a:gd name="connsiteX25" fmla="*/ 6892082 w 7080929"/>
              <a:gd name="connsiteY25" fmla="*/ 4016784 h 4149133"/>
              <a:gd name="connsiteX26" fmla="*/ 6741611 w 7080929"/>
              <a:gd name="connsiteY26" fmla="*/ 4120956 h 4149133"/>
              <a:gd name="connsiteX27" fmla="*/ 6405945 w 7080929"/>
              <a:gd name="connsiteY27" fmla="*/ 4120956 h 4149133"/>
              <a:gd name="connsiteX28" fmla="*/ 5792487 w 7080929"/>
              <a:gd name="connsiteY28" fmla="*/ 4120956 h 4149133"/>
              <a:gd name="connsiteX29" fmla="*/ 5005408 w 7080929"/>
              <a:gd name="connsiteY29" fmla="*/ 4132530 h 4149133"/>
              <a:gd name="connsiteX30" fmla="*/ 4195181 w 7080929"/>
              <a:gd name="connsiteY30" fmla="*/ 4120956 h 4149133"/>
              <a:gd name="connsiteX31" fmla="*/ 3523849 w 7080929"/>
              <a:gd name="connsiteY31" fmla="*/ 4120956 h 4149133"/>
              <a:gd name="connsiteX0" fmla="*/ 3523849 w 7088316"/>
              <a:gd name="connsiteY0" fmla="*/ 4120956 h 4149133"/>
              <a:gd name="connsiteX1" fmla="*/ 1671900 w 7088316"/>
              <a:gd name="connsiteY1" fmla="*/ 4132530 h 4149133"/>
              <a:gd name="connsiteX2" fmla="*/ 873246 w 7088316"/>
              <a:gd name="connsiteY2" fmla="*/ 3866313 h 4149133"/>
              <a:gd name="connsiteX3" fmla="*/ 387110 w 7088316"/>
              <a:gd name="connsiteY3" fmla="*/ 3426475 h 4149133"/>
              <a:gd name="connsiteX4" fmla="*/ 39869 w 7088316"/>
              <a:gd name="connsiteY4" fmla="*/ 2789867 h 4149133"/>
              <a:gd name="connsiteX5" fmla="*/ 39869 w 7088316"/>
              <a:gd name="connsiteY5" fmla="*/ 1944915 h 4149133"/>
              <a:gd name="connsiteX6" fmla="*/ 329236 w 7088316"/>
              <a:gd name="connsiteY6" fmla="*/ 1250434 h 4149133"/>
              <a:gd name="connsiteX7" fmla="*/ 919545 w 7088316"/>
              <a:gd name="connsiteY7" fmla="*/ 706424 h 4149133"/>
              <a:gd name="connsiteX8" fmla="*/ 1637176 w 7088316"/>
              <a:gd name="connsiteY8" fmla="*/ 463356 h 4149133"/>
              <a:gd name="connsiteX9" fmla="*/ 2447403 w 7088316"/>
              <a:gd name="connsiteY9" fmla="*/ 590677 h 4149133"/>
              <a:gd name="connsiteX10" fmla="*/ 3095586 w 7088316"/>
              <a:gd name="connsiteY10" fmla="*/ 1007366 h 4149133"/>
              <a:gd name="connsiteX11" fmla="*/ 3651170 w 7088316"/>
              <a:gd name="connsiteY11" fmla="*/ 1505077 h 4149133"/>
              <a:gd name="connsiteX12" fmla="*/ 4380376 w 7088316"/>
              <a:gd name="connsiteY12" fmla="*/ 1690272 h 4149133"/>
              <a:gd name="connsiteX13" fmla="*/ 5086431 w 7088316"/>
              <a:gd name="connsiteY13" fmla="*/ 1343032 h 4149133"/>
              <a:gd name="connsiteX14" fmla="*/ 5711464 w 7088316"/>
              <a:gd name="connsiteY14" fmla="*/ 741148 h 4149133"/>
              <a:gd name="connsiteX15" fmla="*/ 6290198 w 7088316"/>
              <a:gd name="connsiteY15" fmla="*/ 139265 h 4149133"/>
              <a:gd name="connsiteX16" fmla="*/ 6660588 w 7088316"/>
              <a:gd name="connsiteY16" fmla="*/ 368 h 4149133"/>
              <a:gd name="connsiteX17" fmla="*/ 6880507 w 7088316"/>
              <a:gd name="connsiteY17" fmla="*/ 104541 h 4149133"/>
              <a:gd name="connsiteX18" fmla="*/ 7019403 w 7088316"/>
              <a:gd name="connsiteY18" fmla="*/ 278161 h 4149133"/>
              <a:gd name="connsiteX19" fmla="*/ 7065702 w 7088316"/>
              <a:gd name="connsiteY19" fmla="*/ 671700 h 4149133"/>
              <a:gd name="connsiteX20" fmla="*/ 7054127 w 7088316"/>
              <a:gd name="connsiteY20" fmla="*/ 1285158 h 4149133"/>
              <a:gd name="connsiteX21" fmla="*/ 7054127 w 7088316"/>
              <a:gd name="connsiteY21" fmla="*/ 2083811 h 4149133"/>
              <a:gd name="connsiteX22" fmla="*/ 7065702 w 7088316"/>
              <a:gd name="connsiteY22" fmla="*/ 2894039 h 4149133"/>
              <a:gd name="connsiteX23" fmla="*/ 7077277 w 7088316"/>
              <a:gd name="connsiteY23" fmla="*/ 3715842 h 4149133"/>
              <a:gd name="connsiteX24" fmla="*/ 6892082 w 7088316"/>
              <a:gd name="connsiteY24" fmla="*/ 4016784 h 4149133"/>
              <a:gd name="connsiteX25" fmla="*/ 6741611 w 7088316"/>
              <a:gd name="connsiteY25" fmla="*/ 4120956 h 4149133"/>
              <a:gd name="connsiteX26" fmla="*/ 6405945 w 7088316"/>
              <a:gd name="connsiteY26" fmla="*/ 4120956 h 4149133"/>
              <a:gd name="connsiteX27" fmla="*/ 5792487 w 7088316"/>
              <a:gd name="connsiteY27" fmla="*/ 4120956 h 4149133"/>
              <a:gd name="connsiteX28" fmla="*/ 5005408 w 7088316"/>
              <a:gd name="connsiteY28" fmla="*/ 4132530 h 4149133"/>
              <a:gd name="connsiteX29" fmla="*/ 4195181 w 7088316"/>
              <a:gd name="connsiteY29" fmla="*/ 4120956 h 4149133"/>
              <a:gd name="connsiteX30" fmla="*/ 3523849 w 7088316"/>
              <a:gd name="connsiteY30" fmla="*/ 4120956 h 4149133"/>
              <a:gd name="connsiteX0" fmla="*/ 3523849 w 7099327"/>
              <a:gd name="connsiteY0" fmla="*/ 4120956 h 4149133"/>
              <a:gd name="connsiteX1" fmla="*/ 1671900 w 7099327"/>
              <a:gd name="connsiteY1" fmla="*/ 4132530 h 4149133"/>
              <a:gd name="connsiteX2" fmla="*/ 873246 w 7099327"/>
              <a:gd name="connsiteY2" fmla="*/ 3866313 h 4149133"/>
              <a:gd name="connsiteX3" fmla="*/ 387110 w 7099327"/>
              <a:gd name="connsiteY3" fmla="*/ 3426475 h 4149133"/>
              <a:gd name="connsiteX4" fmla="*/ 39869 w 7099327"/>
              <a:gd name="connsiteY4" fmla="*/ 2789867 h 4149133"/>
              <a:gd name="connsiteX5" fmla="*/ 39869 w 7099327"/>
              <a:gd name="connsiteY5" fmla="*/ 1944915 h 4149133"/>
              <a:gd name="connsiteX6" fmla="*/ 329236 w 7099327"/>
              <a:gd name="connsiteY6" fmla="*/ 1250434 h 4149133"/>
              <a:gd name="connsiteX7" fmla="*/ 919545 w 7099327"/>
              <a:gd name="connsiteY7" fmla="*/ 706424 h 4149133"/>
              <a:gd name="connsiteX8" fmla="*/ 1637176 w 7099327"/>
              <a:gd name="connsiteY8" fmla="*/ 463356 h 4149133"/>
              <a:gd name="connsiteX9" fmla="*/ 2447403 w 7099327"/>
              <a:gd name="connsiteY9" fmla="*/ 590677 h 4149133"/>
              <a:gd name="connsiteX10" fmla="*/ 3095586 w 7099327"/>
              <a:gd name="connsiteY10" fmla="*/ 1007366 h 4149133"/>
              <a:gd name="connsiteX11" fmla="*/ 3651170 w 7099327"/>
              <a:gd name="connsiteY11" fmla="*/ 1505077 h 4149133"/>
              <a:gd name="connsiteX12" fmla="*/ 4380376 w 7099327"/>
              <a:gd name="connsiteY12" fmla="*/ 1690272 h 4149133"/>
              <a:gd name="connsiteX13" fmla="*/ 5086431 w 7099327"/>
              <a:gd name="connsiteY13" fmla="*/ 1343032 h 4149133"/>
              <a:gd name="connsiteX14" fmla="*/ 5711464 w 7099327"/>
              <a:gd name="connsiteY14" fmla="*/ 741148 h 4149133"/>
              <a:gd name="connsiteX15" fmla="*/ 6290198 w 7099327"/>
              <a:gd name="connsiteY15" fmla="*/ 139265 h 4149133"/>
              <a:gd name="connsiteX16" fmla="*/ 6660588 w 7099327"/>
              <a:gd name="connsiteY16" fmla="*/ 368 h 4149133"/>
              <a:gd name="connsiteX17" fmla="*/ 6880507 w 7099327"/>
              <a:gd name="connsiteY17" fmla="*/ 104541 h 4149133"/>
              <a:gd name="connsiteX18" fmla="*/ 7019403 w 7099327"/>
              <a:gd name="connsiteY18" fmla="*/ 278161 h 4149133"/>
              <a:gd name="connsiteX19" fmla="*/ 7065702 w 7099327"/>
              <a:gd name="connsiteY19" fmla="*/ 671700 h 4149133"/>
              <a:gd name="connsiteX20" fmla="*/ 7054127 w 7099327"/>
              <a:gd name="connsiteY20" fmla="*/ 1285158 h 4149133"/>
              <a:gd name="connsiteX21" fmla="*/ 7054127 w 7099327"/>
              <a:gd name="connsiteY21" fmla="*/ 2083811 h 4149133"/>
              <a:gd name="connsiteX22" fmla="*/ 7065702 w 7099327"/>
              <a:gd name="connsiteY22" fmla="*/ 2894039 h 4149133"/>
              <a:gd name="connsiteX23" fmla="*/ 7077277 w 7099327"/>
              <a:gd name="connsiteY23" fmla="*/ 3715842 h 4149133"/>
              <a:gd name="connsiteX24" fmla="*/ 6741611 w 7099327"/>
              <a:gd name="connsiteY24" fmla="*/ 4120956 h 4149133"/>
              <a:gd name="connsiteX25" fmla="*/ 6405945 w 7099327"/>
              <a:gd name="connsiteY25" fmla="*/ 4120956 h 4149133"/>
              <a:gd name="connsiteX26" fmla="*/ 5792487 w 7099327"/>
              <a:gd name="connsiteY26" fmla="*/ 4120956 h 4149133"/>
              <a:gd name="connsiteX27" fmla="*/ 5005408 w 7099327"/>
              <a:gd name="connsiteY27" fmla="*/ 4132530 h 4149133"/>
              <a:gd name="connsiteX28" fmla="*/ 4195181 w 7099327"/>
              <a:gd name="connsiteY28" fmla="*/ 4120956 h 4149133"/>
              <a:gd name="connsiteX29" fmla="*/ 3523849 w 7099327"/>
              <a:gd name="connsiteY29" fmla="*/ 4120956 h 414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99327" h="4149133">
                <a:moveTo>
                  <a:pt x="3523849" y="4120956"/>
                </a:moveTo>
                <a:cubicBezTo>
                  <a:pt x="3103302" y="4122885"/>
                  <a:pt x="2113667" y="4174971"/>
                  <a:pt x="1671900" y="4132530"/>
                </a:cubicBezTo>
                <a:cubicBezTo>
                  <a:pt x="1230133" y="4090089"/>
                  <a:pt x="1087378" y="3983989"/>
                  <a:pt x="873246" y="3866313"/>
                </a:cubicBezTo>
                <a:cubicBezTo>
                  <a:pt x="659114" y="3748637"/>
                  <a:pt x="526006" y="3605883"/>
                  <a:pt x="387110" y="3426475"/>
                </a:cubicBezTo>
                <a:cubicBezTo>
                  <a:pt x="248214" y="3247067"/>
                  <a:pt x="97742" y="3036794"/>
                  <a:pt x="39869" y="2789867"/>
                </a:cubicBezTo>
                <a:cubicBezTo>
                  <a:pt x="-18004" y="2542940"/>
                  <a:pt x="-8359" y="2201487"/>
                  <a:pt x="39869" y="1944915"/>
                </a:cubicBezTo>
                <a:cubicBezTo>
                  <a:pt x="88097" y="1688343"/>
                  <a:pt x="182623" y="1456849"/>
                  <a:pt x="329236" y="1250434"/>
                </a:cubicBezTo>
                <a:cubicBezTo>
                  <a:pt x="475849" y="1044019"/>
                  <a:pt x="701555" y="837604"/>
                  <a:pt x="919545" y="706424"/>
                </a:cubicBezTo>
                <a:cubicBezTo>
                  <a:pt x="1137535" y="575244"/>
                  <a:pt x="1382533" y="482647"/>
                  <a:pt x="1637176" y="463356"/>
                </a:cubicBezTo>
                <a:cubicBezTo>
                  <a:pt x="1891819" y="444065"/>
                  <a:pt x="2204335" y="500009"/>
                  <a:pt x="2447403" y="590677"/>
                </a:cubicBezTo>
                <a:cubicBezTo>
                  <a:pt x="2690471" y="681345"/>
                  <a:pt x="2894958" y="854966"/>
                  <a:pt x="3095586" y="1007366"/>
                </a:cubicBezTo>
                <a:cubicBezTo>
                  <a:pt x="3296214" y="1159766"/>
                  <a:pt x="3437038" y="1391259"/>
                  <a:pt x="3651170" y="1505077"/>
                </a:cubicBezTo>
                <a:cubicBezTo>
                  <a:pt x="3865302" y="1618895"/>
                  <a:pt x="4141166" y="1717279"/>
                  <a:pt x="4380376" y="1690272"/>
                </a:cubicBezTo>
                <a:cubicBezTo>
                  <a:pt x="4619586" y="1663265"/>
                  <a:pt x="4864583" y="1501219"/>
                  <a:pt x="5086431" y="1343032"/>
                </a:cubicBezTo>
                <a:cubicBezTo>
                  <a:pt x="5308279" y="1184845"/>
                  <a:pt x="5510836" y="941776"/>
                  <a:pt x="5711464" y="741148"/>
                </a:cubicBezTo>
                <a:cubicBezTo>
                  <a:pt x="5912092" y="540520"/>
                  <a:pt x="6132011" y="262728"/>
                  <a:pt x="6290198" y="139265"/>
                </a:cubicBezTo>
                <a:cubicBezTo>
                  <a:pt x="6448385" y="15802"/>
                  <a:pt x="6562203" y="6155"/>
                  <a:pt x="6660588" y="368"/>
                </a:cubicBezTo>
                <a:cubicBezTo>
                  <a:pt x="6758973" y="-5419"/>
                  <a:pt x="6820705" y="58242"/>
                  <a:pt x="6880507" y="104541"/>
                </a:cubicBezTo>
                <a:cubicBezTo>
                  <a:pt x="6940309" y="150840"/>
                  <a:pt x="6988537" y="183635"/>
                  <a:pt x="7019403" y="278161"/>
                </a:cubicBezTo>
                <a:cubicBezTo>
                  <a:pt x="7050269" y="372687"/>
                  <a:pt x="7059915" y="503867"/>
                  <a:pt x="7065702" y="671700"/>
                </a:cubicBezTo>
                <a:cubicBezTo>
                  <a:pt x="7071489" y="839533"/>
                  <a:pt x="7056056" y="1049806"/>
                  <a:pt x="7054127" y="1285158"/>
                </a:cubicBezTo>
                <a:cubicBezTo>
                  <a:pt x="7052198" y="1520510"/>
                  <a:pt x="7052198" y="1815664"/>
                  <a:pt x="7054127" y="2083811"/>
                </a:cubicBezTo>
                <a:cubicBezTo>
                  <a:pt x="7056056" y="2351958"/>
                  <a:pt x="7061844" y="2622034"/>
                  <a:pt x="7065702" y="2894039"/>
                </a:cubicBezTo>
                <a:cubicBezTo>
                  <a:pt x="7069560" y="3166044"/>
                  <a:pt x="7131292" y="3511356"/>
                  <a:pt x="7077277" y="3715842"/>
                </a:cubicBezTo>
                <a:cubicBezTo>
                  <a:pt x="7023262" y="3920328"/>
                  <a:pt x="6853500" y="4053437"/>
                  <a:pt x="6741611" y="4120956"/>
                </a:cubicBezTo>
                <a:cubicBezTo>
                  <a:pt x="6660588" y="4138318"/>
                  <a:pt x="6405945" y="4120956"/>
                  <a:pt x="6405945" y="4120956"/>
                </a:cubicBezTo>
                <a:lnTo>
                  <a:pt x="5792487" y="4120956"/>
                </a:lnTo>
                <a:lnTo>
                  <a:pt x="5005408" y="4132530"/>
                </a:lnTo>
                <a:cubicBezTo>
                  <a:pt x="4739190" y="4132530"/>
                  <a:pt x="4438249" y="4120956"/>
                  <a:pt x="4195181" y="4120956"/>
                </a:cubicBezTo>
                <a:lnTo>
                  <a:pt x="3523849" y="4120956"/>
                </a:lnTo>
                <a:close/>
              </a:path>
            </a:pathLst>
          </a:custGeom>
          <a:noFill/>
          <a:ln w="1270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10112</TotalTime>
  <Words>28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Racing League Track Layout</vt:lpstr>
      <vt:lpstr>Two-Foot-Wide Track Standard</vt:lpstr>
      <vt:lpstr>Track Layout</vt:lpstr>
      <vt:lpstr>PowerPoint Presentation</vt:lpstr>
      <vt:lpstr>Track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Racing League Track Layout</dc:title>
  <dc:creator>Dan McCreary</dc:creator>
  <cp:lastModifiedBy>Dan McCreary</cp:lastModifiedBy>
  <cp:revision>3</cp:revision>
  <dcterms:created xsi:type="dcterms:W3CDTF">2023-07-17T00:18:38Z</dcterms:created>
  <dcterms:modified xsi:type="dcterms:W3CDTF">2023-07-24T00:50:55Z</dcterms:modified>
</cp:coreProperties>
</file>