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63"/>
  </p:normalViewPr>
  <p:slideViewPr>
    <p:cSldViewPr snapToGrid="0" snapToObjects="1">
      <p:cViewPr>
        <p:scale>
          <a:sx n="114" d="100"/>
          <a:sy n="11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A885-3DB4-BE48-820B-A55766784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46A2D-0EDB-3946-867B-EB1DF6DC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8A02-886A-1E47-A8B2-7333E6A4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0670-54FD-B14F-A80D-01926E4A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0241-2D44-324D-92D8-6540938F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AF69-D7A3-D34E-BA47-31393061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17DD-F335-7B47-9049-35FD1955A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DAF0-86BD-F340-BD66-623AC20B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6B84-CD4D-5C4C-89F9-A0C951F0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B1AD-916A-FB4C-8EDD-24AC4FBA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6EF30-BEC9-174D-A229-389FFDF5F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04D8-330C-254E-9D1B-CF94C708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6123-8976-FC4D-AB07-3C74BE1F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66C3-6BD4-5A4E-A54C-E2D5960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2176-1470-E944-827C-5A8CAC4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3743-3B53-074C-9506-A959A30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21F3-BA9A-634C-A8D5-A6D864AF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B0C1-4AF3-754D-8D6A-B7AAFE4F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0ACA-4112-A84A-95B1-EFD3EFA3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F13B-10D3-9745-B186-EF497AD3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CC6A-0CE5-834D-8FB6-46F6531B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C8F20-83CB-0246-B1D9-DB071105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2CD0-C3FD-2B47-A261-C3A2D49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BD7-D18C-9B49-8EA5-7CC0081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17F0-BBF3-EC46-9F51-705B9BEC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DB15-382C-754E-AF03-7DEBC92A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B26F-8756-214E-8F0D-BF56D235A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37CB-D0CC-174D-AE74-5970AFE9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FF0F-2C36-E944-AE60-E47741B9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47122-DDDE-7747-BD29-3BEF5297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55287-F9B3-5442-8888-4F2F5B4D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98FD-C60C-D643-B167-8BDFA7CB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63DC0-7762-C348-8DE0-CAB824E2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2D0A9-A2EF-7D42-AAD0-27D26F3CC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3856-4787-8342-8686-83F08366F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F3954-7333-C949-8BDB-B94D96916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30BC7-5860-554E-BCE4-62F4C1A6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C9CB-A00D-B341-A4A9-C5F81B1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9ABBF-1EE6-C543-A1A7-4B315D4A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1362-FE04-D443-A4F1-54056B1B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BBD72-6343-D043-8B1D-43B501F2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E9BAD-DF1A-A642-8B2E-AB381D0C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79F70-FC75-A04F-BD0E-3F088EB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616AF-BBDD-6445-B528-B961C1E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7B8AC-2B7B-2946-9256-77C1152A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11A9-D8F6-8146-ACC1-577DF788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3F2A-8FE6-B043-9595-71F27438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EBFD-6D77-8948-9C88-C33F52E9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CC5E5-5D14-F14A-A3BE-34951DC3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1849-9F90-274E-AA12-51A51A3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A09AA-2226-2442-AF63-DE2B9144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7BB8-CB34-B241-97BD-A187ED5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E219-CDD6-D84C-A09D-9FDA258B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BA8F0-E0A7-224D-959B-56FC48BB1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7F21-CFF3-6C47-80A7-DD6136283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C98A-9856-AA40-BE2A-B8D8E62B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8EFF-E477-8C47-9D5B-D9871D8F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6E66-3B00-8246-AB46-11C594A1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DE3E3-B306-B145-B0A0-4154E395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84D2-387F-5243-88B4-8909F00B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52EC-9A5E-CD4D-925C-61F7B665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C48E-DC4F-DF4E-8640-BD0469621B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1F98-7FE6-2049-8385-4F6AD1B6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C284-C0D7-FF44-A080-7752D996E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37BA-D4DD-4349-B9C5-E4031B7D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2034-07CA-F74E-AE5A-33C617BD6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Journey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ACCA-1E06-A341-ABF7-B83FEA45E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FD572D-E694-C448-9F85-CFAFF11593F4}"/>
              </a:ext>
            </a:extLst>
          </p:cNvPr>
          <p:cNvSpPr/>
          <p:nvPr/>
        </p:nvSpPr>
        <p:spPr>
          <a:xfrm>
            <a:off x="553472" y="10088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Blink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46F395-811E-574B-9F81-F400EC32EC8F}"/>
              </a:ext>
            </a:extLst>
          </p:cNvPr>
          <p:cNvSpPr/>
          <p:nvPr/>
        </p:nvSpPr>
        <p:spPr>
          <a:xfrm>
            <a:off x="2952841" y="10088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EA6E1D-4475-3C49-948C-6ABB53111B5D}"/>
              </a:ext>
            </a:extLst>
          </p:cNvPr>
          <p:cNvSpPr/>
          <p:nvPr/>
        </p:nvSpPr>
        <p:spPr>
          <a:xfrm>
            <a:off x="7320033" y="100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880DD7-CAE1-3446-80D9-CFE53648E943}"/>
              </a:ext>
            </a:extLst>
          </p:cNvPr>
          <p:cNvSpPr/>
          <p:nvPr/>
        </p:nvSpPr>
        <p:spPr>
          <a:xfrm>
            <a:off x="1753156" y="10088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</a:t>
            </a:r>
          </a:p>
          <a:p>
            <a:pPr algn="ctr"/>
            <a:r>
              <a:rPr lang="en-US" dirty="0"/>
              <a:t>LEDs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2D9BBD-6D7E-2B4C-B311-405220DDD1E7}"/>
              </a:ext>
            </a:extLst>
          </p:cNvPr>
          <p:cNvSpPr/>
          <p:nvPr/>
        </p:nvSpPr>
        <p:spPr>
          <a:xfrm>
            <a:off x="8519718" y="100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615E7B-7197-F843-96C6-812424995327}"/>
              </a:ext>
            </a:extLst>
          </p:cNvPr>
          <p:cNvSpPr/>
          <p:nvPr/>
        </p:nvSpPr>
        <p:spPr>
          <a:xfrm>
            <a:off x="9630193" y="100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C179-AD58-E841-857A-50F108053028}"/>
              </a:ext>
            </a:extLst>
          </p:cNvPr>
          <p:cNvSpPr/>
          <p:nvPr/>
        </p:nvSpPr>
        <p:spPr>
          <a:xfrm>
            <a:off x="5102336" y="100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2F4C71-93BB-F743-953E-3DC96194FABF}"/>
              </a:ext>
            </a:extLst>
          </p:cNvPr>
          <p:cNvSpPr/>
          <p:nvPr/>
        </p:nvSpPr>
        <p:spPr>
          <a:xfrm>
            <a:off x="4017084" y="100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6CF9F8C-CEB8-CE4C-BE93-27E042B5E5A0}"/>
              </a:ext>
            </a:extLst>
          </p:cNvPr>
          <p:cNvSpPr/>
          <p:nvPr/>
        </p:nvSpPr>
        <p:spPr>
          <a:xfrm>
            <a:off x="713863" y="287983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1FA5FD-CFBF-144A-945F-085C72345CDC}"/>
              </a:ext>
            </a:extLst>
          </p:cNvPr>
          <p:cNvSpPr/>
          <p:nvPr/>
        </p:nvSpPr>
        <p:spPr>
          <a:xfrm>
            <a:off x="2778691" y="285195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CC624-8C40-4E4D-BC73-4DBCAD1F64C6}"/>
              </a:ext>
            </a:extLst>
          </p:cNvPr>
          <p:cNvSpPr txBox="1"/>
          <p:nvPr/>
        </p:nvSpPr>
        <p:spPr>
          <a:xfrm>
            <a:off x="467424" y="355658"/>
            <a:ext cx="161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206D0-8908-F44B-A870-A9DEF5FA3FDE}"/>
              </a:ext>
            </a:extLst>
          </p:cNvPr>
          <p:cNvSpPr txBox="1"/>
          <p:nvPr/>
        </p:nvSpPr>
        <p:spPr>
          <a:xfrm>
            <a:off x="713863" y="2416687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Land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E6B41F-C2E2-EA4C-8309-8A9AE318F8F1}"/>
              </a:ext>
            </a:extLst>
          </p:cNvPr>
          <p:cNvSpPr/>
          <p:nvPr/>
        </p:nvSpPr>
        <p:spPr>
          <a:xfrm>
            <a:off x="6193316" y="100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008ED-9A65-3145-A68A-ABF8CB3200B6}"/>
              </a:ext>
            </a:extLst>
          </p:cNvPr>
          <p:cNvSpPr txBox="1"/>
          <p:nvPr/>
        </p:nvSpPr>
        <p:spPr>
          <a:xfrm>
            <a:off x="4995303" y="6335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Debouce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97EAE9-AC32-FC47-A284-6F326D533655}"/>
              </a:ext>
            </a:extLst>
          </p:cNvPr>
          <p:cNvSpPr/>
          <p:nvPr/>
        </p:nvSpPr>
        <p:spPr>
          <a:xfrm>
            <a:off x="1746277" y="285195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Nokia</a:t>
            </a:r>
          </a:p>
          <a:p>
            <a:pPr algn="ctr"/>
            <a:r>
              <a:rPr lang="en-US" dirty="0"/>
              <a:t>5110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1697D04-8F0D-0F4C-BFD4-C9B68F5AF12D}"/>
              </a:ext>
            </a:extLst>
          </p:cNvPr>
          <p:cNvSpPr/>
          <p:nvPr/>
        </p:nvSpPr>
        <p:spPr>
          <a:xfrm>
            <a:off x="9988523" y="260629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54DEC-1729-6A4F-9141-88D8B9CA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22" y="3832291"/>
            <a:ext cx="938169" cy="9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D2DBCE-1258-A64F-904C-FCC928CC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0" y="3989818"/>
            <a:ext cx="1291967" cy="623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14FFC8-8B3E-DD44-BD3E-0DA9E0571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36" y="3886757"/>
            <a:ext cx="892098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7031E1-C97F-2E44-89C7-D7F6908E8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105" y="3199284"/>
            <a:ext cx="2359474" cy="13749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73F9A7-692D-3F43-A803-9B46624D7047}"/>
              </a:ext>
            </a:extLst>
          </p:cNvPr>
          <p:cNvSpPr txBox="1"/>
          <p:nvPr/>
        </p:nvSpPr>
        <p:spPr>
          <a:xfrm>
            <a:off x="694410" y="5122716"/>
            <a:ext cx="150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NeoPixel</a:t>
            </a:r>
            <a:r>
              <a:rPr lang="en-US" dirty="0"/>
              <a:t> Land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7EFA16-3A1B-8D4D-9EA8-34277DC3A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22" y="5614102"/>
            <a:ext cx="927100" cy="292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BE13F3-70F7-AB44-A50C-C9A12B88E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12" y="5540896"/>
            <a:ext cx="997983" cy="9218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9E8E1A-6C74-DB41-B5C9-7E8DB4D11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985" y="5483504"/>
            <a:ext cx="1813052" cy="9585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F3390-C670-D841-AF66-D039FFAEAE93}"/>
              </a:ext>
            </a:extLst>
          </p:cNvPr>
          <p:cNvSpPr txBox="1"/>
          <p:nvPr/>
        </p:nvSpPr>
        <p:spPr>
          <a:xfrm>
            <a:off x="7097142" y="2419908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Land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9231DFA-B571-554D-BB87-1D34F0DA3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668" y="3057142"/>
            <a:ext cx="1054100" cy="92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C052E17-1F99-AA4A-A03E-60A523A453FA}"/>
              </a:ext>
            </a:extLst>
          </p:cNvPr>
          <p:cNvSpPr txBox="1"/>
          <p:nvPr/>
        </p:nvSpPr>
        <p:spPr>
          <a:xfrm>
            <a:off x="8136483" y="398749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L293C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C9F602-A91B-5744-8537-41A5D86DB5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0668" y="1029328"/>
            <a:ext cx="1168338" cy="8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9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Arduino Journey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Journey Map</dc:title>
  <dc:creator>Dan McCreary</dc:creator>
  <cp:lastModifiedBy>Dan McCreary</cp:lastModifiedBy>
  <cp:revision>4</cp:revision>
  <dcterms:created xsi:type="dcterms:W3CDTF">2020-09-16T01:20:47Z</dcterms:created>
  <dcterms:modified xsi:type="dcterms:W3CDTF">2020-09-16T02:26:01Z</dcterms:modified>
</cp:coreProperties>
</file>