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8"/>
    <p:restoredTop sz="96197"/>
  </p:normalViewPr>
  <p:slideViewPr>
    <p:cSldViewPr snapToGrid="0">
      <p:cViewPr varScale="1">
        <p:scale>
          <a:sx n="84" d="100"/>
          <a:sy n="84" d="100"/>
        </p:scale>
        <p:origin x="2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2E51-D296-9F4E-B021-8DF502DE02B4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3DC1-87A5-364E-8697-F2CD609F4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8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2E51-D296-9F4E-B021-8DF502DE02B4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3DC1-87A5-364E-8697-F2CD609F4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0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2E51-D296-9F4E-B021-8DF502DE02B4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3DC1-87A5-364E-8697-F2CD609F4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2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2E51-D296-9F4E-B021-8DF502DE02B4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3DC1-87A5-364E-8697-F2CD609F4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4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2E51-D296-9F4E-B021-8DF502DE02B4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3DC1-87A5-364E-8697-F2CD609F4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6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2E51-D296-9F4E-B021-8DF502DE02B4}" type="datetimeFigureOut">
              <a:rPr lang="en-US" smtClean="0"/>
              <a:t>8/23/23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3DC1-87A5-364E-8697-F2CD609F4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34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2E51-D296-9F4E-B021-8DF502DE02B4}" type="datetimeFigureOut">
              <a:rPr lang="en-US" smtClean="0"/>
              <a:t>8/23/23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3DC1-87A5-364E-8697-F2CD609F4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3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2E51-D296-9F4E-B021-8DF502DE02B4}" type="datetimeFigureOut">
              <a:rPr lang="en-US" smtClean="0"/>
              <a:t>8/23/23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3DC1-87A5-364E-8697-F2CD609F4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8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2E51-D296-9F4E-B021-8DF502DE02B4}" type="datetimeFigureOut">
              <a:rPr lang="en-US" smtClean="0"/>
              <a:t>8/23/23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3DC1-87A5-364E-8697-F2CD609F4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5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2E51-D296-9F4E-B021-8DF502DE02B4}" type="datetimeFigureOut">
              <a:rPr lang="en-US" smtClean="0"/>
              <a:t>8/23/23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3DC1-87A5-364E-8697-F2CD609F4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2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2E51-D296-9F4E-B021-8DF502DE02B4}" type="datetimeFigureOut">
              <a:rPr lang="en-US" smtClean="0"/>
              <a:t>8/23/23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3DC1-87A5-364E-8697-F2CD609F4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9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32E51-D296-9F4E-B021-8DF502DE02B4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33DC1-87A5-364E-8697-F2CD609F4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E683-669B-B720-0A63-B2CDB5617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220" y="167640"/>
            <a:ext cx="7299960" cy="85026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Generative AI For Teachers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68A42-0FD5-75E0-B6D3-E8A22CA46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467" y="4584760"/>
            <a:ext cx="6179820" cy="4461721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/>
              <a:t>Generate: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Class outlines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Classroom code of conduct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Lesson plans customized to individuals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Websites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Lesson plan creating commons licenses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Simulations</a:t>
            </a:r>
          </a:p>
          <a:p>
            <a:pPr marL="84582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Trigonometry</a:t>
            </a:r>
          </a:p>
          <a:p>
            <a:pPr marL="84582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Physics</a:t>
            </a:r>
          </a:p>
          <a:p>
            <a:pPr marL="84582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Biology</a:t>
            </a:r>
          </a:p>
          <a:p>
            <a:pPr marL="84582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Electronics</a:t>
            </a:r>
          </a:p>
          <a:p>
            <a:pPr marL="84582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Motors</a:t>
            </a:r>
          </a:p>
          <a:p>
            <a:pPr marL="84582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Robots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Interactive applications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Data science labs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Sample datasets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Letters to parents or administrators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D0D12-F753-3735-4690-2DDD523E2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" y="1158240"/>
            <a:ext cx="7445899" cy="27414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4D2792-8788-5A0C-8686-F3B5D6D9E44C}"/>
              </a:ext>
            </a:extLst>
          </p:cNvPr>
          <p:cNvSpPr txBox="1"/>
          <p:nvPr/>
        </p:nvSpPr>
        <p:spPr>
          <a:xfrm>
            <a:off x="1112520" y="9229883"/>
            <a:ext cx="493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http://www.coderdojotc.org/chatgpt-for-teachers/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375198-8C02-C590-D96E-E6DC7C3E5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110" y="6894102"/>
            <a:ext cx="1968500" cy="1993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A7B16F-F406-0735-3FCF-F85A45189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125" y="4216692"/>
            <a:ext cx="3773055" cy="8502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4C2510-8BDB-EF59-554D-3F4227C1CB74}"/>
              </a:ext>
            </a:extLst>
          </p:cNvPr>
          <p:cNvSpPr txBox="1"/>
          <p:nvPr/>
        </p:nvSpPr>
        <p:spPr>
          <a:xfrm rot="20388831">
            <a:off x="4035124" y="6059525"/>
            <a:ext cx="3279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oper Black" panose="0208090404030B020404" pitchFamily="18" charset="77"/>
              </a:rPr>
              <a:t>Make Teaching Fun!</a:t>
            </a:r>
          </a:p>
        </p:txBody>
      </p:sp>
    </p:spTree>
    <p:extLst>
      <p:ext uri="{BB962C8B-B14F-4D97-AF65-F5344CB8AC3E}">
        <p14:creationId xmlns:p14="http://schemas.microsoft.com/office/powerpoint/2010/main" val="168722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27</TotalTime>
  <Words>56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Cooper Black</vt:lpstr>
      <vt:lpstr>Office Theme</vt:lpstr>
      <vt:lpstr>Generative AI For Teachers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AI For Teachers</dc:title>
  <dc:creator>Dan McCreary</dc:creator>
  <cp:lastModifiedBy>Dan McCreary</cp:lastModifiedBy>
  <cp:revision>1</cp:revision>
  <dcterms:created xsi:type="dcterms:W3CDTF">2023-08-23T19:55:29Z</dcterms:created>
  <dcterms:modified xsi:type="dcterms:W3CDTF">2023-08-23T20:23:00Z</dcterms:modified>
</cp:coreProperties>
</file>