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8"/>
  </p:normalViewPr>
  <p:slideViewPr>
    <p:cSldViewPr snapToGrid="0">
      <p:cViewPr varScale="1">
        <p:scale>
          <a:sx n="116" d="100"/>
          <a:sy n="11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9A06-5D18-9180-40AF-29014C581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153A3-B600-0A0A-BC31-B7D0B4F41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6A2E-7D70-988B-C1BB-B770D05C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32DE-3944-F4C0-CC5E-352C5590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EBC3-BA5A-1D72-5E15-87CDDD9D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CCB5-BE21-B69C-B2BA-A0A601B8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34B03-EC14-01EC-1569-AE23207D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D70F-053C-D821-12B3-D87EE1D5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90F3-C2BE-F635-CABC-95A45BEB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CDC4-0D19-F8FC-107E-BF6705B3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01835-FB82-4745-929B-F4FA26947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0CA1E-75F5-CD74-F8EF-2E6065F0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C7DD-4A46-4653-888A-A5263C38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E46F-EA43-BD8D-B982-797919F0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3EE8-B05E-27F1-51BB-FCB8C07C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B149-A710-06D8-1BCD-04BFCFF8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536A-723A-246F-8256-0E89DB95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9045-FFCC-EE8E-FA3F-6E98ADE1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9678F-883C-C4E7-27AF-4663BDE8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326B-3D5D-51AC-06CD-7D33AE49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C520-5DF9-7FF9-C843-5EDC21B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660E-4226-903D-FB79-3D5CDC8B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82601-1762-3B7F-AF38-1E9D865D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E718-6BAA-981E-6E7C-3F84DA60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87B8-E39C-F939-0168-C6958896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EC19-EC54-7670-15F7-F822F799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A38C-B0F1-0E3B-2673-D749963B2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D3D0-57A0-4AF5-AEBF-AE1C578D8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94D5A-283F-F8D9-EBE1-F8052993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B9BB9-EC8F-DFB0-AFA1-A2E96380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F476-DC74-D96F-4F0B-94A81CB7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C0CC-CE9C-89A3-822D-858831C5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87D5-ECEF-7D5D-0AD0-75348440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6F67-2990-1F2A-205C-F51671A9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9094C-695F-FC1F-3E9C-5675F83C5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07CD3-7990-CA5E-A35A-457361BD1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9962B-9A46-F3BF-B0C4-BFA8B00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4A622-0BE3-3CAE-024A-4E47CD90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A40F6-E764-6C51-8ED5-1D8D4280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EA6C-21D9-6358-98E4-D6A19D67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3B74C-7BE1-9F07-290C-C6304C65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36CD-F582-9CCE-E6DD-AC4E64D6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54A1C-4A2D-CC60-E80D-3BB45C72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89869-1986-5279-A7E5-4BE616F9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89262-F741-8824-B942-904B6738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577B9-C935-9B2C-557C-DF6CE783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EFA8-7934-402A-8250-1A6E4FA5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BA67-F012-3D07-8493-4AD4641C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CAF84-BA3B-48A1-9170-3629ED29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A1EC-486D-22E0-5FDB-DC63B8C8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DD1CC-F3D6-DE69-6BBB-9315E17F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AF0B-0EB9-7B36-16B4-92027A08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E4A7-5A84-4BFB-060E-FF6D893A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99393-DBED-33A3-5CE0-645492823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570DE-F9AC-E53F-0167-48794E910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A57F-8E1E-B122-9F64-50A12AD4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91C7C-1EE6-33E2-2EAE-FA3B11F9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BFF5-D25E-A842-332F-CC558E37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F9813-90B9-BC66-9C67-AEDD1996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F6E8-DF9B-6302-629F-64354103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101C-CFB0-DC1E-7031-B03E7678E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2ADB-AE91-9744-8E20-8B608583888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931F-57CC-9233-5630-C9AA3B37C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27CE-4D99-C852-3B46-64C920E5B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36064-9555-1543-94B1-3D4FA99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5.1416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1B4A-1CA7-259E-C861-9D01DEE0D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3B514-A3A1-5C62-5874-D601D5A92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Hour Course</a:t>
            </a:r>
          </a:p>
        </p:txBody>
      </p:sp>
    </p:spTree>
    <p:extLst>
      <p:ext uri="{BB962C8B-B14F-4D97-AF65-F5344CB8AC3E}">
        <p14:creationId xmlns:p14="http://schemas.microsoft.com/office/powerpoint/2010/main" val="139701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6DCF-92C2-B56B-4817-9FC11212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F22D-41CC-FA6A-F63C-EEE40316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– 10 minutes</a:t>
            </a:r>
          </a:p>
          <a:p>
            <a:pPr lvl="1"/>
            <a:r>
              <a:rPr lang="en-US" dirty="0"/>
              <a:t>Disclaimer: NSFW images may be generated</a:t>
            </a:r>
          </a:p>
          <a:p>
            <a:r>
              <a:rPr lang="en-US" dirty="0"/>
              <a:t>Hands On – 30 minutes</a:t>
            </a:r>
          </a:p>
          <a:p>
            <a:pPr lvl="1"/>
            <a:r>
              <a:rPr lang="en-US" dirty="0"/>
              <a:t>Dall-E-2</a:t>
            </a:r>
          </a:p>
          <a:p>
            <a:pPr lvl="1"/>
            <a:r>
              <a:rPr lang="en-US" dirty="0"/>
              <a:t>Midjourney</a:t>
            </a:r>
          </a:p>
          <a:p>
            <a:pPr lvl="1"/>
            <a:r>
              <a:rPr lang="en-US" dirty="0"/>
              <a:t>Spatial Diffusion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Breakouts:</a:t>
            </a:r>
          </a:p>
          <a:p>
            <a:pPr lvl="1"/>
            <a:r>
              <a:rPr lang="en-US" dirty="0"/>
              <a:t>Technical, Artistic, Business, Other</a:t>
            </a:r>
          </a:p>
        </p:txBody>
      </p:sp>
    </p:spTree>
    <p:extLst>
      <p:ext uri="{BB962C8B-B14F-4D97-AF65-F5344CB8AC3E}">
        <p14:creationId xmlns:p14="http://schemas.microsoft.com/office/powerpoint/2010/main" val="35923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0A85-3E2D-BB81-3B9D-487A857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47674"/>
            <a:ext cx="10515600" cy="29813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</a:t>
            </a:r>
            <a:br>
              <a:rPr lang="en-US" b="1" dirty="0"/>
            </a:br>
            <a:r>
              <a:rPr lang="en-US" b="1" dirty="0"/>
              <a:t>Avocado</a:t>
            </a:r>
            <a:br>
              <a:rPr lang="en-US" b="1" dirty="0"/>
            </a:br>
            <a:r>
              <a:rPr lang="en-US" b="1" dirty="0"/>
              <a:t>Chair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January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1DACE-E911-7B2A-CDC7-BC86D19B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97" y="571549"/>
            <a:ext cx="7131622" cy="571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AAFC9-ECD6-CD17-1107-4914771E3C99}"/>
              </a:ext>
            </a:extLst>
          </p:cNvPr>
          <p:cNvSpPr txBox="1"/>
          <p:nvPr/>
        </p:nvSpPr>
        <p:spPr>
          <a:xfrm>
            <a:off x="508416" y="6123543"/>
            <a:ext cx="321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openai.com</a:t>
            </a:r>
            <a:r>
              <a:rPr lang="en-US" dirty="0"/>
              <a:t>/blog/</a:t>
            </a:r>
            <a:r>
              <a:rPr lang="en-US" dirty="0" err="1"/>
              <a:t>dall</a:t>
            </a:r>
            <a:r>
              <a:rPr lang="en-US" dirty="0"/>
              <a:t>-e/</a:t>
            </a:r>
          </a:p>
        </p:txBody>
      </p:sp>
    </p:spTree>
    <p:extLst>
      <p:ext uri="{BB962C8B-B14F-4D97-AF65-F5344CB8AC3E}">
        <p14:creationId xmlns:p14="http://schemas.microsoft.com/office/powerpoint/2010/main" val="31203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ED9A-7828-F069-F1AF-9E48BE5B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DALL-E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503B-F704-46E3-245A-6EEB4AA5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DALL·E is a 12-billion parameter version of </a:t>
            </a:r>
            <a:r>
              <a:rPr lang="en-US" dirty="0">
                <a:hlinkClick r:id="rId2"/>
              </a:rPr>
              <a:t>GPT-3</a:t>
            </a:r>
            <a:r>
              <a:rPr lang="en-US" dirty="0"/>
              <a:t> trained to generate images from text descriptions, using a dataset of text–image pairs. We’ve found that it has a diverse set of capabilities, including creating anthropomorphized versions of animals and objects, combining unrelated concepts in plausible ways, rendering text, and applying transformations to existing images.</a:t>
            </a:r>
          </a:p>
        </p:txBody>
      </p:sp>
    </p:spTree>
    <p:extLst>
      <p:ext uri="{BB962C8B-B14F-4D97-AF65-F5344CB8AC3E}">
        <p14:creationId xmlns:p14="http://schemas.microsoft.com/office/powerpoint/2010/main" val="148039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28D4-769A-C4B8-9A17-EAD94CB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  - The Summer of Generative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9858-D8E9-293F-B1E2-E9B7544A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5239"/>
            <a:ext cx="10515600" cy="67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Google Trends for: DALL-E, Midjourney, Spatial Diffusion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FBE7E-68B8-1DD7-C7BF-AE789311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9156"/>
            <a:ext cx="11008773" cy="2969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23BC76-2B94-F7A5-5CC6-A0938AF408C3}"/>
              </a:ext>
            </a:extLst>
          </p:cNvPr>
          <p:cNvSpPr txBox="1"/>
          <p:nvPr/>
        </p:nvSpPr>
        <p:spPr>
          <a:xfrm>
            <a:off x="3393196" y="1823230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DALL-E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A9339-FBC0-5E72-545C-36A70DD6EA1E}"/>
              </a:ext>
            </a:extLst>
          </p:cNvPr>
          <p:cNvSpPr txBox="1"/>
          <p:nvPr/>
        </p:nvSpPr>
        <p:spPr>
          <a:xfrm>
            <a:off x="7271133" y="3706365"/>
            <a:ext cx="18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Midjourney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BA7B0-6DA7-289C-E143-161B033E7065}"/>
              </a:ext>
            </a:extLst>
          </p:cNvPr>
          <p:cNvSpPr txBox="1"/>
          <p:nvPr/>
        </p:nvSpPr>
        <p:spPr>
          <a:xfrm>
            <a:off x="8021631" y="4945721"/>
            <a:ext cx="2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Spatial Diffusion</a:t>
            </a:r>
          </a:p>
        </p:txBody>
      </p:sp>
    </p:spTree>
    <p:extLst>
      <p:ext uri="{BB962C8B-B14F-4D97-AF65-F5344CB8AC3E}">
        <p14:creationId xmlns:p14="http://schemas.microsoft.com/office/powerpoint/2010/main" val="116704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2C63-56CA-6907-C567-8E1A7C49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ACF1-BFF8-7275-0994-E2B8B106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  <a:p>
            <a:r>
              <a:rPr lang="en-US" dirty="0"/>
              <a:t>Image Classification</a:t>
            </a:r>
          </a:p>
          <a:p>
            <a:pPr lvl="1"/>
            <a:r>
              <a:rPr lang="en-US" dirty="0"/>
              <a:t>Cat or Dog</a:t>
            </a:r>
          </a:p>
          <a:p>
            <a:pPr lvl="1"/>
            <a:r>
              <a:rPr lang="en-US" dirty="0"/>
              <a:t>Safe or Not Safe</a:t>
            </a:r>
          </a:p>
          <a:p>
            <a:r>
              <a:rPr lang="en-US" dirty="0"/>
              <a:t>Style Transfer</a:t>
            </a:r>
          </a:p>
          <a:p>
            <a:r>
              <a:rPr lang="en-US" dirty="0"/>
              <a:t>Inpainting</a:t>
            </a:r>
          </a:p>
          <a:p>
            <a:r>
              <a:rPr lang="en-US" dirty="0" err="1"/>
              <a:t>Outpainting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9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919C-F390-2B49-7DFA-B9C2DAE2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11E6F-3995-0F95-217E-C209C753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590" y="365125"/>
            <a:ext cx="4127292" cy="61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159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Generative Art</vt:lpstr>
      <vt:lpstr>Agenda</vt:lpstr>
      <vt:lpstr>The Avocado Chair  January 2021</vt:lpstr>
      <vt:lpstr>DALL-E</vt:lpstr>
      <vt:lpstr>2022  - The Summer of Generative Art</vt:lpstr>
      <vt:lpstr>Terminology</vt:lpstr>
      <vt:lpstr>No Hands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5</cp:revision>
  <dcterms:created xsi:type="dcterms:W3CDTF">2022-09-25T02:08:02Z</dcterms:created>
  <dcterms:modified xsi:type="dcterms:W3CDTF">2022-09-25T02:31:30Z</dcterms:modified>
</cp:coreProperties>
</file>