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>
        <p:scale>
          <a:sx n="258" d="100"/>
          <a:sy n="258" d="100"/>
        </p:scale>
        <p:origin x="-4480" y="-2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2442-C14C-7392-8A1E-DDA499E41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6BD8A-0069-497F-5BFE-0168C6573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052B5-8C12-9A2E-686B-1C00E468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EF5B-148F-324F-8BF7-D51506B82695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26AF-40CC-8E06-4B8D-5F1F208F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8B946-F411-88C6-E4B3-7FF5699E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3D92-8AFF-EB49-BEDB-BBD73C2C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5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DF77-7FE9-20AA-ABC6-457B51ED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89114-00A1-6F55-9194-31A9EAF1C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F4623-0622-1178-8D35-49C773F7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EF5B-148F-324F-8BF7-D51506B82695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9FFA-BD27-8940-0CA3-49D52442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CD8D8-1112-E5AB-3288-5161681E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3D92-8AFF-EB49-BEDB-BBD73C2C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BBB4D-38D0-B4D5-148C-7CA8F9FAC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34EE4-A06D-6511-8178-B086D4A87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7616-8A16-C1BE-8D4C-99FD137E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EF5B-148F-324F-8BF7-D51506B82695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08F4-88D5-C6DD-58BF-108CE245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CF01B-944C-CEF5-5849-565E69AC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3D92-8AFF-EB49-BEDB-BBD73C2C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8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66A3-F5DA-2714-B7E4-15FE59A9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9FA3-8068-221C-A10A-031B286F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8C1A6-2872-9357-54D9-406E76CA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EF5B-148F-324F-8BF7-D51506B82695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5FB8B-E423-BBC4-2B04-73EB2BBD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68591-3CDD-CBF1-CD69-4780FAA1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3D92-8AFF-EB49-BEDB-BBD73C2C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2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E15F-47F2-330E-1ED5-003A5700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08BDD-6E7C-A359-FBB6-8D71FEC03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C8038-AE27-BA6C-E052-A3887050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EF5B-148F-324F-8BF7-D51506B82695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55A95-4546-F2A4-79C2-BE4B0EC6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1C90-A7C0-9AA4-F422-FD1A24D9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3D92-8AFF-EB49-BEDB-BBD73C2C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3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6883-B6A6-47CF-1B80-9B2737CD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E976-D80E-E95A-2AD0-38D2FAA9F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D7863-B072-D994-4E96-21CFE1F88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24422-BB14-2AE8-70A9-85096D6A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EF5B-148F-324F-8BF7-D51506B82695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1C1C7-E95C-8AE9-288A-FA5F8D92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145B1-5F20-7BAB-01B5-8867FB05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3D92-8AFF-EB49-BEDB-BBD73C2C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6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6FB0-DA65-0A2B-7F65-C2E0F58D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C7D37-4086-633A-7F27-3603F0CCD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57FCC-6F55-60E1-3B8E-20946BA98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17075-6EFD-556E-4680-AB7781D3A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722CA-7203-6980-F080-B0343A2AA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F7A1B-6483-17E2-3955-35866A49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EF5B-148F-324F-8BF7-D51506B82695}" type="datetimeFigureOut">
              <a:rPr lang="en-US" smtClean="0"/>
              <a:t>7/14/22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EA6A5-83A1-B3A6-EB7F-8D723418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458B0-5B01-1C43-0383-DCEF9156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3D92-8AFF-EB49-BEDB-BBD73C2C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9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0FB1-7E26-D631-C112-D5162186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FDE1D-26C6-945D-079F-07FD310D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EF5B-148F-324F-8BF7-D51506B82695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0E94E-C99C-F132-40B5-9CA1EA82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70C41-E229-68D0-9AFB-927D36E2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3D92-8AFF-EB49-BEDB-BBD73C2C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0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19F4B-7B2E-26F9-221D-C8F2FF21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EF5B-148F-324F-8BF7-D51506B82695}" type="datetimeFigureOut">
              <a:rPr lang="en-US" smtClean="0"/>
              <a:t>7/14/22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FD769-2B1F-ECF2-193C-5EF45176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EE41C-9317-9B63-96D9-CE752CD9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3D92-8AFF-EB49-BEDB-BBD73C2C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1C06-6135-B7D0-E0D6-ACB19A285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CEF0-79F1-24C2-3E84-6485D3AF2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ED4C8-09D6-4426-10BC-572BD1AE9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68914-298C-5593-B2A5-7D9AFCB9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EF5B-148F-324F-8BF7-D51506B82695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0AD95-A9AF-40F2-25EE-CBA2667D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289C1-7BEC-D249-2F39-61707AC7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3D92-8AFF-EB49-BEDB-BBD73C2C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9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6E13-170E-1989-4B11-2496F722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4B145-28D0-19E8-48A0-6CFFBAF6E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2933B-ECB0-55B5-B374-77BE1704C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608B-A159-8715-CA2D-DAB04B2E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EF5B-148F-324F-8BF7-D51506B82695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27082-4A45-80E2-5C38-B1B27CDE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69309-26F3-97F8-908E-E05D68D1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3D92-8AFF-EB49-BEDB-BBD73C2C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2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381314-27EC-9704-044B-5553AD4C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37FC0-FCF0-367B-F1C7-02EA5F299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586AD-5146-240D-BA78-FA36A4055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EF5B-148F-324F-8BF7-D51506B82695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B693F-07B3-B3C7-EA0D-70F2BA0AC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C967-39C0-F1C6-0949-E1BDF7309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3D92-8AFF-EB49-BEDB-BBD73C2C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9C50-94E5-3700-ECCE-E703F3A72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6625" y="804344"/>
            <a:ext cx="4962939" cy="1094754"/>
          </a:xfrm>
        </p:spPr>
        <p:txBody>
          <a:bodyPr/>
          <a:lstStyle/>
          <a:p>
            <a:r>
              <a:rPr lang="en-US" dirty="0"/>
              <a:t>IOT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A1FAB-0AF6-3DD8-AD9C-61CC9BBA7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B08483-229A-AA04-1D2D-540DB3BFA87A}"/>
              </a:ext>
            </a:extLst>
          </p:cNvPr>
          <p:cNvGrpSpPr/>
          <p:nvPr/>
        </p:nvGrpSpPr>
        <p:grpSpPr>
          <a:xfrm>
            <a:off x="3970149" y="2115251"/>
            <a:ext cx="648052" cy="523220"/>
            <a:chOff x="5947230" y="2268475"/>
            <a:chExt cx="648052" cy="5232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2820201-3556-2100-5600-B12DDD728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7230" y="2268475"/>
              <a:ext cx="442084" cy="49299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4A37CA0-B77B-35A4-35D1-183F84D69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6204727" y="2401139"/>
              <a:ext cx="438872" cy="342239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42BE299-A753-5EC1-A2D9-641D4F7DF6EA}"/>
              </a:ext>
            </a:extLst>
          </p:cNvPr>
          <p:cNvSpPr txBox="1"/>
          <p:nvPr/>
        </p:nvSpPr>
        <p:spPr>
          <a:xfrm>
            <a:off x="4583603" y="2115251"/>
            <a:ext cx="3564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2022 IoT Hackathon</a:t>
            </a:r>
          </a:p>
        </p:txBody>
      </p:sp>
    </p:spTree>
    <p:extLst>
      <p:ext uri="{BB962C8B-B14F-4D97-AF65-F5344CB8AC3E}">
        <p14:creationId xmlns:p14="http://schemas.microsoft.com/office/powerpoint/2010/main" val="195000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7349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IOT Hackathon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Hackathon</dc:title>
  <dc:creator>McCreary, Dan G</dc:creator>
  <cp:lastModifiedBy>McCreary, Dan G</cp:lastModifiedBy>
  <cp:revision>1</cp:revision>
  <dcterms:created xsi:type="dcterms:W3CDTF">2022-07-14T13:45:43Z</dcterms:created>
  <dcterms:modified xsi:type="dcterms:W3CDTF">2022-07-19T16:15:09Z</dcterms:modified>
</cp:coreProperties>
</file>