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/>
    <p:restoredTop sz="96197"/>
  </p:normalViewPr>
  <p:slideViewPr>
    <p:cSldViewPr snapToGrid="0">
      <p:cViewPr varScale="1">
        <p:scale>
          <a:sx n="116" d="100"/>
          <a:sy n="116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98D6-40CF-2575-2804-D45D969D6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0E270-951D-C6FB-DF0B-4B6B8AFA6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4F06E-59A3-45CF-5CF1-AC2EB3E0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ABA-B900-E34A-BB29-50BBE57D8DA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93691-8AED-136D-85BE-51425A6E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E531C-66B5-5AEC-33D8-7452A913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CCFC-4EA0-5F45-B996-B944EF25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5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E1DE-B9D8-D382-4E81-F80AA973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FC85-3629-EC31-8C66-A958C425E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A2D98-B9F4-D3C8-BB92-7FFEC190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ABA-B900-E34A-BB29-50BBE57D8DA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08CC6-F516-C742-F450-096C41F9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803F8-A7CA-5025-9D7C-FB1996C0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CCFC-4EA0-5F45-B996-B944EF25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52154-7AD5-8B88-10CD-C1EA80B64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4D623-605C-0C61-537B-947249FF5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A5E1-3504-332C-264C-E275B482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ABA-B900-E34A-BB29-50BBE57D8DA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3F9B-C388-F7E4-98A9-43D3D522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F09F-C0FB-EB77-21BA-25671F71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CCFC-4EA0-5F45-B996-B944EF25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5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4947-1CE1-2BC0-7B0E-04246817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E75C-F313-7C17-36A5-38287E40E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F8B0-7F31-2A73-515D-492D6678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ABA-B900-E34A-BB29-50BBE57D8DA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2671F-83DE-CE41-E02E-EC357DAF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5639E-5BDB-1F2B-F5DF-5E410079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CCFC-4EA0-5F45-B996-B944EF25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5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3875-91AD-404E-CF74-45567C82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2F64-5B65-F507-2924-1EA55E060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EB9D2-5D15-3A57-4680-A82E4603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ABA-B900-E34A-BB29-50BBE57D8DA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78F95-0018-377C-B1E9-20AC5185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EBCF4-2724-DB94-7238-0F92F448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CCFC-4EA0-5F45-B996-B944EF25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2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173F-8298-918B-E234-D4641E50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28F02-31E7-FD99-67C2-ED6629A07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D03AF-4203-610D-2B3C-8E4EECB04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6F3B2-CE50-4D68-C46B-D9F92DDF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ABA-B900-E34A-BB29-50BBE57D8DA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D8E25-204F-A020-05DB-B961A6FA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2842F-AB8E-7635-68CA-35D58347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CCFC-4EA0-5F45-B996-B944EF25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0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E74B-AF76-53B1-0350-A06A39A7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6D898-6460-14BA-FF9B-8C426252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333AD-1B51-09C6-0A11-160FC6884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FBCA8-3DB2-B3E8-59C3-C23FF41BD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FD4A8-92D5-F09B-3E62-6191C6F49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50A17-5B9B-CE84-3EF4-5CE78685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ABA-B900-E34A-BB29-50BBE57D8DA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BC715-649E-454D-2CAC-F16B8B0C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01CB8-F3AF-B3F7-98F2-F401F976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CCFC-4EA0-5F45-B996-B944EF25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5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A651-CCEE-F2D6-0A4E-E33188D6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E8064-E7D8-609F-6825-B7E3ECF9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ABA-B900-E34A-BB29-50BBE57D8DA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181CC-3048-AD47-5674-0C235422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A3E7D-1A36-2EFE-E2B1-5072CF35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CCFC-4EA0-5F45-B996-B944EF25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1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9CF73-D0A1-0B6C-96CA-471FF8DD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ABA-B900-E34A-BB29-50BBE57D8DA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65369-3F0D-C798-A5A3-E6772323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8004A-50ED-710A-657B-1A443FB2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CCFC-4EA0-5F45-B996-B944EF25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6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8901-E5A5-3B26-7026-331CCAAC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DF73-9E02-8E8A-AE31-4EEF212F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4295F-994B-3804-398A-3B6F2C636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BB527-0856-C924-C907-12F42FFA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ABA-B900-E34A-BB29-50BBE57D8DA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E967D-E9FF-0932-DFF9-09094264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191EA-40BD-170A-B851-04F7C446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CCFC-4EA0-5F45-B996-B944EF25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8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96F0-CFD5-D0C1-2253-481D2B1E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80FE3-725C-8031-5143-E1B65E6C8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3CEB4-726A-25BE-0088-08D206C75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54652-8B6D-0A59-F709-A320D61B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1ABA-B900-E34A-BB29-50BBE57D8DA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3E1C3-E85E-B817-811E-7FF4CDD3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2981C-6628-EFD8-1E0F-2BDAC013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CCFC-4EA0-5F45-B996-B944EF25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70CC9-5A39-F697-9F26-649AB6A8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C4848-574F-A05C-6496-D4ACA4021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F4A9B-5BE8-F1FE-9927-3B10691B6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A1ABA-B900-E34A-BB29-50BBE57D8DA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56B22-8EFA-BA9B-C6C1-F9A2D8F23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85A11-DC0C-5C06-7F1F-9E043393D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7CCFC-4EA0-5F45-B996-B944EF25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ifi Logo Images – Browse 46,987 Stock Photos, Vectors, and ...">
            <a:extLst>
              <a:ext uri="{FF2B5EF4-FFF2-40B4-BE49-F238E27FC236}">
                <a16:creationId xmlns:a16="http://schemas.microsoft.com/office/drawing/2014/main" id="{BB0DF5BC-A96A-0E1F-CA19-47EE7CCAC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43460" y="1512088"/>
            <a:ext cx="4238923" cy="423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25BE96-D028-B991-C8A0-9326B1240162}"/>
              </a:ext>
            </a:extLst>
          </p:cNvPr>
          <p:cNvSpPr txBox="1"/>
          <p:nvPr/>
        </p:nvSpPr>
        <p:spPr>
          <a:xfrm>
            <a:off x="3893228" y="5428587"/>
            <a:ext cx="3910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IoT Hackday 2022</a:t>
            </a:r>
          </a:p>
        </p:txBody>
      </p:sp>
      <p:pic>
        <p:nvPicPr>
          <p:cNvPr id="1026" name="Picture 2" descr="State Of Minnesota Royalty Free SVG, Cliparts, Vectors, And Stock  Illustration. Image 12198524.">
            <a:extLst>
              <a:ext uri="{FF2B5EF4-FFF2-40B4-BE49-F238E27FC236}">
                <a16:creationId xmlns:a16="http://schemas.microsoft.com/office/drawing/2014/main" id="{93F7670A-3C88-DCFA-A52A-18C1222C7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" r="8321" b="3639"/>
          <a:stretch/>
        </p:blipFill>
        <p:spPr bwMode="auto">
          <a:xfrm>
            <a:off x="2789837" y="679901"/>
            <a:ext cx="4238923" cy="488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5BB410-46AC-7F3C-4A45-F9B719967A60}"/>
              </a:ext>
            </a:extLst>
          </p:cNvPr>
          <p:cNvSpPr/>
          <p:nvPr/>
        </p:nvSpPr>
        <p:spPr>
          <a:xfrm>
            <a:off x="3334770" y="1523081"/>
            <a:ext cx="1937696" cy="38118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2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ifi Logo Images – Browse 46,987 Stock Photos, Vectors, and ...">
            <a:extLst>
              <a:ext uri="{FF2B5EF4-FFF2-40B4-BE49-F238E27FC236}">
                <a16:creationId xmlns:a16="http://schemas.microsoft.com/office/drawing/2014/main" id="{BB0DF5BC-A96A-0E1F-CA19-47EE7CCAC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75653" y="1288816"/>
            <a:ext cx="4238923" cy="423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25BE96-D028-B991-C8A0-9326B1240162}"/>
              </a:ext>
            </a:extLst>
          </p:cNvPr>
          <p:cNvSpPr txBox="1"/>
          <p:nvPr/>
        </p:nvSpPr>
        <p:spPr>
          <a:xfrm>
            <a:off x="3893228" y="5428587"/>
            <a:ext cx="3910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IoT Hackday 2022</a:t>
            </a:r>
          </a:p>
        </p:txBody>
      </p:sp>
      <p:pic>
        <p:nvPicPr>
          <p:cNvPr id="1026" name="Picture 2" descr="State Of Minnesota Royalty Free SVG, Cliparts, Vectors, And Stock  Illustration. Image 12198524.">
            <a:extLst>
              <a:ext uri="{FF2B5EF4-FFF2-40B4-BE49-F238E27FC236}">
                <a16:creationId xmlns:a16="http://schemas.microsoft.com/office/drawing/2014/main" id="{93F7670A-3C88-DCFA-A52A-18C1222C7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" r="8321" b="3639"/>
          <a:stretch/>
        </p:blipFill>
        <p:spPr bwMode="auto">
          <a:xfrm>
            <a:off x="4222030" y="456629"/>
            <a:ext cx="4238923" cy="488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5BB410-46AC-7F3C-4A45-F9B719967A60}"/>
              </a:ext>
            </a:extLst>
          </p:cNvPr>
          <p:cNvSpPr/>
          <p:nvPr/>
        </p:nvSpPr>
        <p:spPr>
          <a:xfrm>
            <a:off x="4766963" y="1299809"/>
            <a:ext cx="1937696" cy="38118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Bluetooth logo with background - Free logo icons">
            <a:extLst>
              <a:ext uri="{FF2B5EF4-FFF2-40B4-BE49-F238E27FC236}">
                <a16:creationId xmlns:a16="http://schemas.microsoft.com/office/drawing/2014/main" id="{2FEA101B-405F-29AF-3B1E-7E40FF6AE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2" r="13349"/>
          <a:stretch/>
        </p:blipFill>
        <p:spPr bwMode="auto">
          <a:xfrm>
            <a:off x="1333041" y="912918"/>
            <a:ext cx="3084723" cy="415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44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5754-D1EE-6572-DCD6-D3C621B5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9132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3</a:t>
            </a:r>
          </a:p>
        </p:txBody>
      </p:sp>
      <p:pic>
        <p:nvPicPr>
          <p:cNvPr id="2050" name="Picture 2" descr="Minnesota Outline Png - Black Outline Of Minnesota ...">
            <a:extLst>
              <a:ext uri="{FF2B5EF4-FFF2-40B4-BE49-F238E27FC236}">
                <a16:creationId xmlns:a16="http://schemas.microsoft.com/office/drawing/2014/main" id="{267BB248-5BF6-CD90-ABBA-7767E8BD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384" y="1558887"/>
            <a:ext cx="3723434" cy="388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Wifi Logo Images – Browse 46,987 Stock Photos, Vectors, and ...">
            <a:extLst>
              <a:ext uri="{FF2B5EF4-FFF2-40B4-BE49-F238E27FC236}">
                <a16:creationId xmlns:a16="http://schemas.microsoft.com/office/drawing/2014/main" id="{FE414CA8-E127-85AE-B6CF-7E6C3DEBF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6" t="18988" r="8386" b="18377"/>
          <a:stretch/>
        </p:blipFill>
        <p:spPr bwMode="auto">
          <a:xfrm rot="16200000">
            <a:off x="6482140" y="2381893"/>
            <a:ext cx="3527974" cy="265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Bluetooth logo with background - Free logo icons">
            <a:extLst>
              <a:ext uri="{FF2B5EF4-FFF2-40B4-BE49-F238E27FC236}">
                <a16:creationId xmlns:a16="http://schemas.microsoft.com/office/drawing/2014/main" id="{D4E96B19-8E4F-2B3A-E2DF-394C69397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2" r="13349"/>
          <a:stretch/>
        </p:blipFill>
        <p:spPr bwMode="auto">
          <a:xfrm>
            <a:off x="749146" y="2066068"/>
            <a:ext cx="2438027" cy="32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92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Version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2</cp:revision>
  <dcterms:created xsi:type="dcterms:W3CDTF">2022-10-04T23:55:59Z</dcterms:created>
  <dcterms:modified xsi:type="dcterms:W3CDTF">2022-10-05T00:15:21Z</dcterms:modified>
</cp:coreProperties>
</file>