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C5E1-5EB9-FD4F-9EA8-3E374FDC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D4106-BF66-904D-85BC-E30075A22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F187-D8FF-934E-9904-769E1EA5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832B-93BF-7042-B5D8-B47BE033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5A5A-E095-1A4B-958C-91DA345D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4297-BB92-7247-AB4B-1920ED7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03A90-E726-0F46-B1CD-95659E963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9AF8-884D-B440-93A2-2936C01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13155-BC49-CE4F-92F3-9E7BD91A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C632-3C92-914D-A348-451BC4A8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19541-6D87-8F48-AD50-48EBD96B9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D7BFD-1E5C-3947-9E1B-3F0406DC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EFCD-5FDC-8C44-8D24-8C176885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82C0-E57C-8546-8E6C-8E03207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0832-5F4E-944C-9D6A-8B715172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B252-D9C1-964E-98C0-ABB02419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3D85-4FC4-B645-B096-CA4CF88B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51DF-EB4E-1342-99DD-0ADC9B8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84BF-E677-A945-B6B0-D7B61389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65BF-DDC1-7943-9F95-66C1AF60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61D5-93E2-DD40-B733-F7ED6117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E9FF5-65D1-5C4C-9D3F-23A5E46E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5EE0-356D-4D47-9B64-DD0A495E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D44E-634A-8345-A942-67833C52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B9A6-1F6E-C64E-81A0-3D2FED96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2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6567-DE03-D844-8D75-8821F6FE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5FC8-2931-5242-BD4B-16688347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A34E-1D99-D540-8C0D-9AA44FEE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587B0-7922-FD44-AD1C-36A60C4E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29C3A-3E31-C443-9639-04F015EF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EED88-B719-5B40-BF0B-241B19FA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409A-4AC3-B944-964F-68082DCF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F7775-82AE-8E4B-AA01-98D0075BA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AA25-A9FF-0545-A123-6B1306CA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8D871-E9F9-9C4F-9961-0D9190BB0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7A05E-E191-0942-A511-2C777DC2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1B716-4D51-CF40-8798-AB108AC0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05F7A-B8DE-F24D-98A6-8AF64C7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B9F43-EB3A-2442-A058-A0714953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0C92-63C2-7B47-9B80-A448192E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60955-B171-4441-BE47-51396A49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A5481-C987-814F-B919-A8738D6C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B20F3-B3AE-4148-8B59-11DC26FA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88BDC-7F8C-294D-85CA-7F5BCCCA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248AB-BA88-7C4D-9DE1-DFF39385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7C4B7-D2A8-364D-8A4E-A9B59513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D110-3B64-4243-B251-2294E71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C628-CA93-A741-BE41-7094A69E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7F3D4-7804-C241-8723-A109A00CF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D02C8-8BC8-7849-8D7D-91262C26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093A-58BA-034A-9D63-54E6C722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ECB1-F63B-4E49-B284-5766442D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3A8F-D8F9-2B4E-8C0F-C113E33E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52369-F505-AA43-BD6F-0BF2D4B0D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EE40-B37E-E641-B63C-40AD6B969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6D1C5-BA68-E745-B8DE-70FD6BFB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028E2-9941-B54E-A048-AB8C980B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E4A6-9323-1F46-921A-08FF1F4A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A60F6-5E69-0745-9CDC-0F6FAD91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49E59-945B-B64A-8178-A042A3BF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A747-B7B2-804B-8DF8-990EBC3B4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C88D-1CC1-694E-A799-E48DFDC23EBB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D914-2FAC-B144-A129-4EE24A623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A118-6340-7E49-A20B-D35605CE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4DDB-9578-2643-B5C8-E9489DC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5CDAD18-DD0A-794D-8CA8-6FD86CEC9BA6}"/>
              </a:ext>
            </a:extLst>
          </p:cNvPr>
          <p:cNvSpPr/>
          <p:nvPr/>
        </p:nvSpPr>
        <p:spPr>
          <a:xfrm>
            <a:off x="1853966" y="1182224"/>
            <a:ext cx="370205" cy="37020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BE8D3D-D6FF-6F48-A058-8D2EC33FE964}"/>
              </a:ext>
            </a:extLst>
          </p:cNvPr>
          <p:cNvSpPr/>
          <p:nvPr/>
        </p:nvSpPr>
        <p:spPr>
          <a:xfrm>
            <a:off x="1853966" y="1797717"/>
            <a:ext cx="370205" cy="3702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B985A7-E2A8-714E-8E48-4B1EF123388A}"/>
              </a:ext>
            </a:extLst>
          </p:cNvPr>
          <p:cNvSpPr/>
          <p:nvPr/>
        </p:nvSpPr>
        <p:spPr>
          <a:xfrm>
            <a:off x="1849981" y="2413208"/>
            <a:ext cx="370205" cy="3702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C8EC07-E342-2D4D-BB0D-87455A2E27F1}"/>
              </a:ext>
            </a:extLst>
          </p:cNvPr>
          <p:cNvSpPr/>
          <p:nvPr/>
        </p:nvSpPr>
        <p:spPr>
          <a:xfrm>
            <a:off x="1853966" y="3028703"/>
            <a:ext cx="370205" cy="37020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7A3787-F57E-164D-92C6-7A79B7BEB5EB}"/>
              </a:ext>
            </a:extLst>
          </p:cNvPr>
          <p:cNvSpPr/>
          <p:nvPr/>
        </p:nvSpPr>
        <p:spPr>
          <a:xfrm>
            <a:off x="1853966" y="3644196"/>
            <a:ext cx="370205" cy="37020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FD9E5-38BF-6B4A-B76C-39053DB9196D}"/>
              </a:ext>
            </a:extLst>
          </p:cNvPr>
          <p:cNvSpPr/>
          <p:nvPr/>
        </p:nvSpPr>
        <p:spPr>
          <a:xfrm>
            <a:off x="1853966" y="4259689"/>
            <a:ext cx="370205" cy="3702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A28C50-E7F3-C64D-ADEB-6C46E2C2BE79}"/>
              </a:ext>
            </a:extLst>
          </p:cNvPr>
          <p:cNvSpPr/>
          <p:nvPr/>
        </p:nvSpPr>
        <p:spPr>
          <a:xfrm>
            <a:off x="1888572" y="4875180"/>
            <a:ext cx="370205" cy="370205"/>
          </a:xfrm>
          <a:prstGeom prst="ellipse">
            <a:avLst/>
          </a:prstGeom>
          <a:solidFill>
            <a:srgbClr val="FF4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857E06-4A62-1344-BEE2-DBAB56A302C0}"/>
              </a:ext>
            </a:extLst>
          </p:cNvPr>
          <p:cNvSpPr/>
          <p:nvPr/>
        </p:nvSpPr>
        <p:spPr>
          <a:xfrm>
            <a:off x="1888572" y="5490673"/>
            <a:ext cx="370205" cy="3702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CE632-38B2-D747-A73E-169398251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94" y="46133"/>
            <a:ext cx="9950605" cy="62436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Maker Pi RP2040 Robot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507F-8998-5349-B68A-C3161E02D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8936" y="1004189"/>
            <a:ext cx="1561510" cy="5280014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210000"/>
              </a:lnSpc>
              <a:spcBef>
                <a:spcPts val="1400"/>
              </a:spcBef>
            </a:pPr>
            <a:r>
              <a:rPr lang="en-US" dirty="0"/>
              <a:t>Red Mode (0)</a:t>
            </a:r>
          </a:p>
          <a:p>
            <a:pPr algn="l">
              <a:lnSpc>
                <a:spcPct val="210000"/>
              </a:lnSpc>
              <a:spcBef>
                <a:spcPts val="1400"/>
              </a:spcBef>
            </a:pPr>
            <a:r>
              <a:rPr lang="en-US" dirty="0"/>
              <a:t>Orange Mode (1)</a:t>
            </a:r>
          </a:p>
          <a:p>
            <a:pPr algn="l">
              <a:lnSpc>
                <a:spcPct val="210000"/>
              </a:lnSpc>
              <a:spcBef>
                <a:spcPts val="1400"/>
              </a:spcBef>
            </a:pPr>
            <a:r>
              <a:rPr lang="en-US" dirty="0"/>
              <a:t>Yellow Mode (2)</a:t>
            </a:r>
          </a:p>
          <a:p>
            <a:pPr algn="l">
              <a:lnSpc>
                <a:spcPct val="210000"/>
              </a:lnSpc>
              <a:spcBef>
                <a:spcPts val="1400"/>
              </a:spcBef>
            </a:pPr>
            <a:r>
              <a:rPr lang="en-US" dirty="0"/>
              <a:t>Green Mode (3)</a:t>
            </a:r>
          </a:p>
          <a:p>
            <a:pPr algn="l">
              <a:lnSpc>
                <a:spcPct val="210000"/>
              </a:lnSpc>
              <a:spcBef>
                <a:spcPts val="1400"/>
              </a:spcBef>
            </a:pPr>
            <a:r>
              <a:rPr lang="en-US" dirty="0"/>
              <a:t>Blue Mode (4)</a:t>
            </a:r>
          </a:p>
          <a:p>
            <a:pPr algn="l">
              <a:lnSpc>
                <a:spcPct val="210000"/>
              </a:lnSpc>
              <a:spcBef>
                <a:spcPts val="1400"/>
              </a:spcBef>
            </a:pPr>
            <a:r>
              <a:rPr lang="en-US" dirty="0"/>
              <a:t>Purple Mode (5)</a:t>
            </a:r>
          </a:p>
          <a:p>
            <a:pPr algn="l">
              <a:lnSpc>
                <a:spcPct val="210000"/>
              </a:lnSpc>
              <a:spcBef>
                <a:spcPts val="1400"/>
              </a:spcBef>
            </a:pPr>
            <a:r>
              <a:rPr lang="en-US" dirty="0"/>
              <a:t>Pink Mode (6)</a:t>
            </a:r>
          </a:p>
          <a:p>
            <a:pPr algn="l">
              <a:lnSpc>
                <a:spcPct val="210000"/>
              </a:lnSpc>
              <a:spcBef>
                <a:spcPts val="1400"/>
              </a:spcBef>
            </a:pPr>
            <a:r>
              <a:rPr lang="en-US" dirty="0"/>
              <a:t>White Mode (7)</a:t>
            </a:r>
          </a:p>
          <a:p>
            <a:pPr algn="l">
              <a:lnSpc>
                <a:spcPct val="210000"/>
              </a:lnSpc>
              <a:spcBef>
                <a:spcPts val="1400"/>
              </a:spcBef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221D3-9678-8F4A-8ED7-271633FEF2A9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039069" y="1552429"/>
            <a:ext cx="0" cy="245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2416E6-5CAC-634D-943C-91B5B0DB285C}"/>
              </a:ext>
            </a:extLst>
          </p:cNvPr>
          <p:cNvCxnSpPr/>
          <p:nvPr/>
        </p:nvCxnSpPr>
        <p:spPr>
          <a:xfrm>
            <a:off x="2039068" y="2167922"/>
            <a:ext cx="0" cy="245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BB2B9-68AB-CB49-9224-1F73CAC25FE1}"/>
              </a:ext>
            </a:extLst>
          </p:cNvPr>
          <p:cNvCxnSpPr/>
          <p:nvPr/>
        </p:nvCxnSpPr>
        <p:spPr>
          <a:xfrm>
            <a:off x="2056048" y="2783415"/>
            <a:ext cx="0" cy="245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AC4844-AEE5-364A-80B2-EB489C816775}"/>
              </a:ext>
            </a:extLst>
          </p:cNvPr>
          <p:cNvCxnSpPr/>
          <p:nvPr/>
        </p:nvCxnSpPr>
        <p:spPr>
          <a:xfrm>
            <a:off x="2039068" y="3398908"/>
            <a:ext cx="0" cy="245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8B1770C-8263-C747-86CF-DFAF9B911A99}"/>
              </a:ext>
            </a:extLst>
          </p:cNvPr>
          <p:cNvCxnSpPr/>
          <p:nvPr/>
        </p:nvCxnSpPr>
        <p:spPr>
          <a:xfrm>
            <a:off x="2056048" y="4014401"/>
            <a:ext cx="0" cy="245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5E4F0D-4DD4-1647-983C-27D9CE19BD57}"/>
              </a:ext>
            </a:extLst>
          </p:cNvPr>
          <p:cNvCxnSpPr/>
          <p:nvPr/>
        </p:nvCxnSpPr>
        <p:spPr>
          <a:xfrm>
            <a:off x="2067396" y="4629894"/>
            <a:ext cx="0" cy="245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FD41906-0CB7-3C4A-85C9-A42C88871F16}"/>
              </a:ext>
            </a:extLst>
          </p:cNvPr>
          <p:cNvCxnSpPr>
            <a:cxnSpLocks/>
          </p:cNvCxnSpPr>
          <p:nvPr/>
        </p:nvCxnSpPr>
        <p:spPr>
          <a:xfrm>
            <a:off x="2073675" y="5245385"/>
            <a:ext cx="0" cy="2452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>
            <a:extLst>
              <a:ext uri="{FF2B5EF4-FFF2-40B4-BE49-F238E27FC236}">
                <a16:creationId xmlns:a16="http://schemas.microsoft.com/office/drawing/2014/main" id="{D8E05B91-4161-7C49-846F-138F7FD874FE}"/>
              </a:ext>
            </a:extLst>
          </p:cNvPr>
          <p:cNvSpPr/>
          <p:nvPr/>
        </p:nvSpPr>
        <p:spPr>
          <a:xfrm>
            <a:off x="1354449" y="1393902"/>
            <a:ext cx="518955" cy="4282069"/>
          </a:xfrm>
          <a:custGeom>
            <a:avLst/>
            <a:gdLst>
              <a:gd name="connsiteX0" fmla="*/ 489743 w 489743"/>
              <a:gd name="connsiteY0" fmla="*/ 4613736 h 4916880"/>
              <a:gd name="connsiteX1" fmla="*/ 43694 w 489743"/>
              <a:gd name="connsiteY1" fmla="*/ 4479921 h 4916880"/>
              <a:gd name="connsiteX2" fmla="*/ 65997 w 489743"/>
              <a:gd name="connsiteY2" fmla="*/ 420877 h 4916880"/>
              <a:gd name="connsiteX3" fmla="*/ 478592 w 489743"/>
              <a:gd name="connsiteY3" fmla="*/ 331667 h 4916880"/>
              <a:gd name="connsiteX0" fmla="*/ 489743 w 489743"/>
              <a:gd name="connsiteY0" fmla="*/ 4473879 h 4757105"/>
              <a:gd name="connsiteX1" fmla="*/ 43694 w 489743"/>
              <a:gd name="connsiteY1" fmla="*/ 4340064 h 4757105"/>
              <a:gd name="connsiteX2" fmla="*/ 65997 w 489743"/>
              <a:gd name="connsiteY2" fmla="*/ 582103 h 4757105"/>
              <a:gd name="connsiteX3" fmla="*/ 478592 w 489743"/>
              <a:gd name="connsiteY3" fmla="*/ 191810 h 4757105"/>
              <a:gd name="connsiteX0" fmla="*/ 489743 w 489743"/>
              <a:gd name="connsiteY0" fmla="*/ 4282069 h 4565295"/>
              <a:gd name="connsiteX1" fmla="*/ 43694 w 489743"/>
              <a:gd name="connsiteY1" fmla="*/ 4148254 h 4565295"/>
              <a:gd name="connsiteX2" fmla="*/ 65997 w 489743"/>
              <a:gd name="connsiteY2" fmla="*/ 390293 h 4565295"/>
              <a:gd name="connsiteX3" fmla="*/ 478592 w 489743"/>
              <a:gd name="connsiteY3" fmla="*/ 0 h 4565295"/>
              <a:gd name="connsiteX0" fmla="*/ 504448 w 504448"/>
              <a:gd name="connsiteY0" fmla="*/ 4282069 h 4399733"/>
              <a:gd name="connsiteX1" fmla="*/ 36097 w 504448"/>
              <a:gd name="connsiteY1" fmla="*/ 3679903 h 4399733"/>
              <a:gd name="connsiteX2" fmla="*/ 80702 w 504448"/>
              <a:gd name="connsiteY2" fmla="*/ 390293 h 4399733"/>
              <a:gd name="connsiteX3" fmla="*/ 493297 w 504448"/>
              <a:gd name="connsiteY3" fmla="*/ 0 h 4399733"/>
              <a:gd name="connsiteX0" fmla="*/ 504448 w 504448"/>
              <a:gd name="connsiteY0" fmla="*/ 4282069 h 4282069"/>
              <a:gd name="connsiteX1" fmla="*/ 36097 w 504448"/>
              <a:gd name="connsiteY1" fmla="*/ 3679903 h 4282069"/>
              <a:gd name="connsiteX2" fmla="*/ 80702 w 504448"/>
              <a:gd name="connsiteY2" fmla="*/ 390293 h 4282069"/>
              <a:gd name="connsiteX3" fmla="*/ 493297 w 504448"/>
              <a:gd name="connsiteY3" fmla="*/ 0 h 4282069"/>
              <a:gd name="connsiteX0" fmla="*/ 504448 w 504448"/>
              <a:gd name="connsiteY0" fmla="*/ 4282069 h 4282069"/>
              <a:gd name="connsiteX1" fmla="*/ 36097 w 504448"/>
              <a:gd name="connsiteY1" fmla="*/ 3679903 h 4282069"/>
              <a:gd name="connsiteX2" fmla="*/ 80702 w 504448"/>
              <a:gd name="connsiteY2" fmla="*/ 390293 h 4282069"/>
              <a:gd name="connsiteX3" fmla="*/ 493297 w 504448"/>
              <a:gd name="connsiteY3" fmla="*/ 0 h 4282069"/>
              <a:gd name="connsiteX0" fmla="*/ 518955 w 518955"/>
              <a:gd name="connsiteY0" fmla="*/ 4282069 h 4282069"/>
              <a:gd name="connsiteX1" fmla="*/ 50604 w 518955"/>
              <a:gd name="connsiteY1" fmla="*/ 3679903 h 4282069"/>
              <a:gd name="connsiteX2" fmla="*/ 61755 w 518955"/>
              <a:gd name="connsiteY2" fmla="*/ 635620 h 4282069"/>
              <a:gd name="connsiteX3" fmla="*/ 507804 w 518955"/>
              <a:gd name="connsiteY3" fmla="*/ 0 h 4282069"/>
              <a:gd name="connsiteX0" fmla="*/ 518955 w 518955"/>
              <a:gd name="connsiteY0" fmla="*/ 4282069 h 4282069"/>
              <a:gd name="connsiteX1" fmla="*/ 50604 w 518955"/>
              <a:gd name="connsiteY1" fmla="*/ 3679903 h 4282069"/>
              <a:gd name="connsiteX2" fmla="*/ 61755 w 518955"/>
              <a:gd name="connsiteY2" fmla="*/ 635620 h 4282069"/>
              <a:gd name="connsiteX3" fmla="*/ 507804 w 518955"/>
              <a:gd name="connsiteY3" fmla="*/ 0 h 4282069"/>
              <a:gd name="connsiteX0" fmla="*/ 518955 w 518955"/>
              <a:gd name="connsiteY0" fmla="*/ 4282069 h 4282069"/>
              <a:gd name="connsiteX1" fmla="*/ 50604 w 518955"/>
              <a:gd name="connsiteY1" fmla="*/ 3679903 h 4282069"/>
              <a:gd name="connsiteX2" fmla="*/ 61755 w 518955"/>
              <a:gd name="connsiteY2" fmla="*/ 635620 h 4282069"/>
              <a:gd name="connsiteX3" fmla="*/ 507804 w 518955"/>
              <a:gd name="connsiteY3" fmla="*/ 0 h 428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955" h="4282069">
                <a:moveTo>
                  <a:pt x="518955" y="4282069"/>
                </a:moveTo>
                <a:cubicBezTo>
                  <a:pt x="275486" y="4051609"/>
                  <a:pt x="126804" y="4287645"/>
                  <a:pt x="50604" y="3679903"/>
                </a:cubicBezTo>
                <a:cubicBezTo>
                  <a:pt x="-25596" y="3072161"/>
                  <a:pt x="-10728" y="1326996"/>
                  <a:pt x="61755" y="635620"/>
                </a:cubicBezTo>
                <a:cubicBezTo>
                  <a:pt x="134238" y="-55756"/>
                  <a:pt x="270841" y="301082"/>
                  <a:pt x="507804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59387</TotalTime>
  <Words>45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Maker Pi RP2040 Robot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Encoder Circuit</dc:title>
  <dc:creator>Dan McCreary</dc:creator>
  <cp:lastModifiedBy>Dan McCreary</cp:lastModifiedBy>
  <cp:revision>11</cp:revision>
  <cp:lastPrinted>2021-08-22T03:59:55Z</cp:lastPrinted>
  <dcterms:created xsi:type="dcterms:W3CDTF">2021-08-08T03:17:37Z</dcterms:created>
  <dcterms:modified xsi:type="dcterms:W3CDTF">2021-09-18T10:58:51Z</dcterms:modified>
</cp:coreProperties>
</file>