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6"/>
    <p:restoredTop sz="96208"/>
  </p:normalViewPr>
  <p:slideViewPr>
    <p:cSldViewPr snapToGrid="0" snapToObjects="1">
      <p:cViewPr varScale="1">
        <p:scale>
          <a:sx n="87" d="100"/>
          <a:sy n="87" d="100"/>
        </p:scale>
        <p:origin x="208" y="9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165D-C7F7-DF43-BE71-71E8C10F1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3F4BD-596A-4342-A8AC-B916DB5C8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23922-7D30-E549-8A00-E055C671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1D4F-C23E-D342-AFD8-4F19D028FDEE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639F8-C9C1-204A-A99B-421E047E1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1E76E-F1B5-E34B-A253-56B425927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720F-393B-0740-B41C-BFD144F1C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2BCD3-3D9C-8849-A544-3A49FE90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EC99A-0A2F-114C-B276-212B178A6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251B8-1109-3F46-BD2E-7506416C6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1D4F-C23E-D342-AFD8-4F19D028FDEE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CE299-612A-7047-AB58-5C105C95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45045-D11C-AC40-8345-7EDF623C1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720F-393B-0740-B41C-BFD144F1C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5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2A99E-C34E-EA47-A8F1-D0D6EEB36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EE9F8-1E51-E848-AA8B-5B566C650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59FB2-AE5A-3B40-B083-17C9A1DB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1D4F-C23E-D342-AFD8-4F19D028FDEE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397BA-C4E9-DC42-80A1-6A4DE37E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1E900-8850-A84E-B15B-BF7DDC19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720F-393B-0740-B41C-BFD144F1C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74B11-379C-DD4A-B4C4-FFB590F3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E9C5D-D338-9C4B-A90B-3F3885EDF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C7182-EF3D-864E-B37E-287FBB591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5124-CD1D-C944-BE31-384DA4D27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1D4F-C23E-D342-AFD8-4F19D028FDEE}" type="datetimeFigureOut">
              <a:rPr lang="en-US" smtClean="0"/>
              <a:t>9/6/21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B1106-1517-3F49-B728-6046CE3A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FDA08-7DCC-A543-A4C3-86F65ED2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720F-393B-0740-B41C-BFD144F1C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2E5D1-3C8B-3848-9320-79E37911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21FC4-DA10-BD49-B7AC-5C3B863CC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F945C-66EC-2840-ACEB-C1B9A8E34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FB7915-9E80-F549-9F7F-57D221165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32FC00-687D-DA42-9236-4E5658EBB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83C5F2-26B8-1942-B1C6-1400ADB3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1D4F-C23E-D342-AFD8-4F19D028FDEE}" type="datetimeFigureOut">
              <a:rPr lang="en-US" smtClean="0"/>
              <a:t>9/6/21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46FC4A-9324-AC47-BF26-4373B8CA5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5720AA-7F8C-B340-84E4-7FDDCA70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720F-393B-0740-B41C-BFD144F1C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5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1966-3490-2444-97F5-FEE7C199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ADA050-34A7-884C-A1B1-6B346F592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1D4F-C23E-D342-AFD8-4F19D028FDEE}" type="datetimeFigureOut">
              <a:rPr lang="en-US" smtClean="0"/>
              <a:t>9/6/21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8E3CA-8D21-4C41-9F03-B9F916099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1DC18-776B-BD41-8676-CA38B13AC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720F-393B-0740-B41C-BFD144F1C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3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7ACC6F-67B9-6640-B7F5-EC98544C1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1D4F-C23E-D342-AFD8-4F19D028FDEE}" type="datetimeFigureOut">
              <a:rPr lang="en-US" smtClean="0"/>
              <a:t>9/6/21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A9B49-6F0D-9940-B507-69489D08D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29504-9439-114A-B6C1-BC844F68E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720F-393B-0740-B41C-BFD144F1C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0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5428E-7EDD-9741-8B00-C3DB1EC09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5494B-42C9-594F-BB10-8B94FC268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7220A-601B-1E48-87F9-F510161E0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F1D4F-C23E-D342-AFD8-4F19D028FDEE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33346-0FFC-2347-8229-A21CE84E6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E3213-9045-C245-B221-1A72EF8BF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F720F-393B-0740-B41C-BFD144F1C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4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2A52F-9FC5-D24A-AF51-EEC8CB4E6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3215"/>
            <a:ext cx="11702143" cy="470814"/>
          </a:xfrm>
        </p:spPr>
        <p:txBody>
          <a:bodyPr>
            <a:noAutofit/>
          </a:bodyPr>
          <a:lstStyle/>
          <a:p>
            <a:r>
              <a:rPr lang="en-US" sz="4000" dirty="0"/>
              <a:t>Time of Flight Sensor Vertical Angle Alignment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B6484-17CC-6245-89C3-76015D1FE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2271" y="6379029"/>
            <a:ext cx="4067043" cy="285755"/>
          </a:xfrm>
        </p:spPr>
        <p:txBody>
          <a:bodyPr/>
          <a:lstStyle/>
          <a:p>
            <a:r>
              <a:rPr lang="en-US" dirty="0"/>
              <a:t>Adjusting the Time-of-Flight Sensor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52C086-74AF-0F4C-864E-E49B6F8E6849}"/>
              </a:ext>
            </a:extLst>
          </p:cNvPr>
          <p:cNvSpPr/>
          <p:nvPr/>
        </p:nvSpPr>
        <p:spPr>
          <a:xfrm>
            <a:off x="609600" y="4378728"/>
            <a:ext cx="10961914" cy="3186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23E39107-1B93-4845-9B86-105D9D0FCBCF}"/>
              </a:ext>
            </a:extLst>
          </p:cNvPr>
          <p:cNvSpPr/>
          <p:nvPr/>
        </p:nvSpPr>
        <p:spPr>
          <a:xfrm rot="5400000">
            <a:off x="3448210" y="1683501"/>
            <a:ext cx="949729" cy="4261759"/>
          </a:xfrm>
          <a:prstGeom prst="triangle">
            <a:avLst/>
          </a:prstGeom>
          <a:solidFill>
            <a:srgbClr val="FF40FF">
              <a:alpha val="4941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05C7CF35-9207-474E-AEA7-34F17187FA15}"/>
              </a:ext>
            </a:extLst>
          </p:cNvPr>
          <p:cNvSpPr/>
          <p:nvPr/>
        </p:nvSpPr>
        <p:spPr>
          <a:xfrm rot="5820948">
            <a:off x="3448210" y="1420175"/>
            <a:ext cx="949729" cy="4261759"/>
          </a:xfrm>
          <a:prstGeom prst="triangle">
            <a:avLst/>
          </a:prstGeom>
          <a:solidFill>
            <a:srgbClr val="92D050">
              <a:alpha val="4941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FA193E-A363-BF47-9CCA-2534E096FCDD}"/>
              </a:ext>
            </a:extLst>
          </p:cNvPr>
          <p:cNvSpPr txBox="1"/>
          <p:nvPr/>
        </p:nvSpPr>
        <p:spPr>
          <a:xfrm rot="21155761">
            <a:off x="1898328" y="3801913"/>
            <a:ext cx="1541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Angle Too Low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11CF3B-407D-DC47-85E4-003F97B3040B}"/>
              </a:ext>
            </a:extLst>
          </p:cNvPr>
          <p:cNvSpPr txBox="1"/>
          <p:nvPr/>
        </p:nvSpPr>
        <p:spPr>
          <a:xfrm rot="697383">
            <a:off x="1814195" y="2960779"/>
            <a:ext cx="146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 Angle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70C47A-4342-9247-9C27-93B9C6BE567A}"/>
              </a:ext>
            </a:extLst>
          </p:cNvPr>
          <p:cNvCxnSpPr>
            <a:cxnSpLocks/>
          </p:cNvCxnSpPr>
          <p:nvPr/>
        </p:nvCxnSpPr>
        <p:spPr>
          <a:xfrm flipH="1" flipV="1">
            <a:off x="685802" y="3754232"/>
            <a:ext cx="5359398" cy="557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image preview">
            <a:extLst>
              <a:ext uri="{FF2B5EF4-FFF2-40B4-BE49-F238E27FC236}">
                <a16:creationId xmlns:a16="http://schemas.microsoft.com/office/drawing/2014/main" id="{ED6A9A6B-ACA7-0B40-8A47-ED41CF463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848" y="1833369"/>
            <a:ext cx="6167248" cy="275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628D66-36A0-254E-AB12-529DCF5FB035}"/>
              </a:ext>
            </a:extLst>
          </p:cNvPr>
          <p:cNvCxnSpPr>
            <a:cxnSpLocks/>
          </p:cNvCxnSpPr>
          <p:nvPr/>
        </p:nvCxnSpPr>
        <p:spPr>
          <a:xfrm flipH="1" flipV="1">
            <a:off x="685802" y="3220030"/>
            <a:ext cx="5349873" cy="58362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9232CF-CBCC-1E43-A741-FAB55D4EA8A7}"/>
              </a:ext>
            </a:extLst>
          </p:cNvPr>
          <p:cNvCxnSpPr>
            <a:cxnSpLocks/>
          </p:cNvCxnSpPr>
          <p:nvPr/>
        </p:nvCxnSpPr>
        <p:spPr>
          <a:xfrm flipH="1">
            <a:off x="6019800" y="1157662"/>
            <a:ext cx="158917" cy="32183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43118A-10DD-B245-9782-DCA41F733C9B}"/>
              </a:ext>
            </a:extLst>
          </p:cNvPr>
          <p:cNvCxnSpPr>
            <a:cxnSpLocks/>
          </p:cNvCxnSpPr>
          <p:nvPr/>
        </p:nvCxnSpPr>
        <p:spPr>
          <a:xfrm>
            <a:off x="6176765" y="1194268"/>
            <a:ext cx="0" cy="3214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D6B3C69-5F5C-1C45-A3ED-6FE4613FAAA2}"/>
              </a:ext>
            </a:extLst>
          </p:cNvPr>
          <p:cNvSpPr txBox="1"/>
          <p:nvPr/>
        </p:nvSpPr>
        <p:spPr>
          <a:xfrm>
            <a:off x="4430487" y="1611086"/>
            <a:ext cx="1734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3° upward angle</a:t>
            </a: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7DA409AF-67BD-EC4F-A8B7-024DA32AF12D}"/>
              </a:ext>
            </a:extLst>
          </p:cNvPr>
          <p:cNvSpPr/>
          <p:nvPr/>
        </p:nvSpPr>
        <p:spPr>
          <a:xfrm rot="4754173" flipV="1">
            <a:off x="5882368" y="1162050"/>
            <a:ext cx="446314" cy="446768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5AEFEEE2-9379-6D4C-BCAE-BB469F50598C}"/>
              </a:ext>
            </a:extLst>
          </p:cNvPr>
          <p:cNvSpPr/>
          <p:nvPr/>
        </p:nvSpPr>
        <p:spPr>
          <a:xfrm rot="5400000">
            <a:off x="5964918" y="1157968"/>
            <a:ext cx="446314" cy="454932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9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C90A-D05B-AC4D-9F95-311D0364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465E9-4124-3040-9AF4-7539D1085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04657"/>
            <a:ext cx="10515600" cy="157230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image preview">
            <a:extLst>
              <a:ext uri="{FF2B5EF4-FFF2-40B4-BE49-F238E27FC236}">
                <a16:creationId xmlns:a16="http://schemas.microsoft.com/office/drawing/2014/main" id="{FBF28FB2-5545-3E41-8CFC-A5DF47174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8025"/>
            <a:ext cx="12192000" cy="544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52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5C9DA-15AC-4446-A00D-732EADF3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DF2C2-2FE5-FD4B-98F5-624CA2C8B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35329"/>
            <a:ext cx="10515600" cy="30971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A picture containing adapter&#10;&#10;Description automatically generated">
            <a:extLst>
              <a:ext uri="{FF2B5EF4-FFF2-40B4-BE49-F238E27FC236}">
                <a16:creationId xmlns:a16="http://schemas.microsoft.com/office/drawing/2014/main" id="{102ED191-EA50-8C42-80F5-05726C45D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253" y="2020527"/>
            <a:ext cx="4043581" cy="3303640"/>
          </a:xfrm>
          <a:prstGeom prst="rect">
            <a:avLst/>
          </a:prstGeom>
        </p:spPr>
      </p:pic>
      <p:pic>
        <p:nvPicPr>
          <p:cNvPr id="7" name="Picture 6" descr="A picture containing black, electronics, camera, adapter&#10;&#10;Description automatically generated">
            <a:extLst>
              <a:ext uri="{FF2B5EF4-FFF2-40B4-BE49-F238E27FC236}">
                <a16:creationId xmlns:a16="http://schemas.microsoft.com/office/drawing/2014/main" id="{EC994CE1-5805-6D4C-9DE3-BDFA5DD378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25"/>
          <a:stretch/>
        </p:blipFill>
        <p:spPr>
          <a:xfrm>
            <a:off x="6607277" y="1991033"/>
            <a:ext cx="3810002" cy="327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08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E1D1-CE61-B541-98C4-4CDA85E56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2A8E7-10E5-2946-A523-2A255662E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2219"/>
            <a:ext cx="10515600" cy="132474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12889F7-DB85-8D45-BDFE-8FD2B5E92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774961">
            <a:off x="4826000" y="1981200"/>
            <a:ext cx="2540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712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17061</TotalTime>
  <Words>20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Time of Flight Sensor Vertical Angle Alignment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of Flight Sensor</dc:title>
  <dc:creator>Dan McCreary</dc:creator>
  <cp:lastModifiedBy>Dan McCreary</cp:lastModifiedBy>
  <cp:revision>4</cp:revision>
  <dcterms:created xsi:type="dcterms:W3CDTF">2021-09-06T14:37:19Z</dcterms:created>
  <dcterms:modified xsi:type="dcterms:W3CDTF">2021-09-18T10:58:47Z</dcterms:modified>
</cp:coreProperties>
</file>