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48"/>
  </p:normalViewPr>
  <p:slideViewPr>
    <p:cSldViewPr snapToGrid="0" snapToObjects="1">
      <p:cViewPr varScale="1">
        <p:scale>
          <a:sx n="117" d="100"/>
          <a:sy n="117" d="100"/>
        </p:scale>
        <p:origin x="19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9BD97-3C46-4045-8CB1-CF01169DC0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F73B17-DE4D-6449-A7DF-F293F63E55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15A52B-F2DA-E54D-B652-412D6A65B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2615-3A26-B244-A8F6-128A563E3A2A}" type="datetimeFigureOut">
              <a:rPr lang="en-US" smtClean="0"/>
              <a:t>2/26/22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CA12A2-5421-474E-9365-738322407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B394E2-4966-4A48-9C0E-0A2CCD994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AEFF9-62FD-2141-9135-B999538EF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948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3AFE0-948B-7541-A6BD-5EAA0A632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5BDD1C-C864-9E42-A909-13972D78A5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34ED0D-82C0-6641-A507-42F20FC15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2615-3A26-B244-A8F6-128A563E3A2A}" type="datetimeFigureOut">
              <a:rPr lang="en-US" smtClean="0"/>
              <a:t>2/26/22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03FB73-CB2D-114E-BEFE-22F399984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5ABEF1-CCB9-CA43-98C4-23A8F0926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AEFF9-62FD-2141-9135-B999538EF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050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88733B-7783-3B40-9B1A-1CCE2C8A8A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74CE50-5F8B-744D-B825-C55F04F9A5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8FA3C7-F755-5841-B769-0DDAE0A75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2615-3A26-B244-A8F6-128A563E3A2A}" type="datetimeFigureOut">
              <a:rPr lang="en-US" smtClean="0"/>
              <a:t>2/26/22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DA6027-88CE-E145-9F1B-180B50E1A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02D32B-112E-9640-94DF-E9D2EED53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AEFF9-62FD-2141-9135-B999538EF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696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4CB8D-6F9B-C144-86B2-6004469F1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6B24F0-B4BA-5944-8BEB-84D04B1063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938D3D-B2E8-FD44-AC96-A2757CA12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2615-3A26-B244-A8F6-128A563E3A2A}" type="datetimeFigureOut">
              <a:rPr lang="en-US" smtClean="0"/>
              <a:t>2/26/22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3A3B5F-56C8-3141-879D-FF39849A8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FECD48-6EA4-4247-91A9-086BE71F0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AEFF9-62FD-2141-9135-B999538EF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228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5B84C-4FA0-A342-BEA5-5E44B8ACC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00BA1D-834B-EA41-861F-81E4DEFF48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11092-6A3A-5949-8C93-D57A7B905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2615-3A26-B244-A8F6-128A563E3A2A}" type="datetimeFigureOut">
              <a:rPr lang="en-US" smtClean="0"/>
              <a:t>2/26/22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8D253E-D5F1-9840-B55C-6EBC473F4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60BE73-1B73-CB40-89F2-37F08CABB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AEFF9-62FD-2141-9135-B999538EF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062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9D496-F4E2-4B49-80F8-B3666B2AE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BF082-E34D-B74C-A287-51FF5C02E7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A4A9A1-C42E-C249-B475-F7B7DC6DAC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965D16-FC68-0E49-90BF-78C528B00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2615-3A26-B244-A8F6-128A563E3A2A}" type="datetimeFigureOut">
              <a:rPr lang="en-US" smtClean="0"/>
              <a:t>2/26/22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A00FA3-DD9C-484B-A705-CF80AB415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C60786-E29F-FF4E-B7D4-14C87F812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AEFF9-62FD-2141-9135-B999538EF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856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79D81-388F-4041-AB01-9C7AA53CC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74A64C-5345-B64D-9975-A73BCE47DC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3497CB-AE83-6146-88DD-B7E3412025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2414C5-F946-8448-A7AC-070B847EEC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8BB028-DC07-8542-B802-10B5D6B744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7EB9A4-C937-BF47-9E28-C9D09707B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2615-3A26-B244-A8F6-128A563E3A2A}" type="datetimeFigureOut">
              <a:rPr lang="en-US" smtClean="0"/>
              <a:t>2/26/22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ACA5F9-C25C-2846-9078-F1E6EB168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CECBD5-B319-7948-BB32-40C6EB7E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AEFF9-62FD-2141-9135-B999538EF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679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BF298-36FC-5548-83D3-13BE13068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2CCABD-0214-414E-B8FB-CC74B834E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2615-3A26-B244-A8F6-128A563E3A2A}" type="datetimeFigureOut">
              <a:rPr lang="en-US" smtClean="0"/>
              <a:t>2/26/22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2610F1-ABF4-414A-B059-D88AE78EB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D9D0D6-653C-3943-A363-57C130E8A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AEFF9-62FD-2141-9135-B999538EF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973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32DACF-DF4E-C44C-89AE-A6124E8EB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2615-3A26-B244-A8F6-128A563E3A2A}" type="datetimeFigureOut">
              <a:rPr lang="en-US" smtClean="0"/>
              <a:t>2/26/22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697E93-5D90-1E4C-837B-DAA5D33FC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04B0F3-B008-EB41-A1F2-17CC831DC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AEFF9-62FD-2141-9135-B999538EF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948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34EEF-7C89-4A43-BF18-6C128B071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41C233-19FA-FF48-B947-1D6CC65DD1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AC1066-B3B9-4149-BE1F-D34C9217E4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FB00D2-02FF-7440-AFC9-8F0FAC428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2615-3A26-B244-A8F6-128A563E3A2A}" type="datetimeFigureOut">
              <a:rPr lang="en-US" smtClean="0"/>
              <a:t>2/26/22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9AA5C5-8CF2-8649-A57B-DC55E7065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77B364-F215-C443-A31F-69D59813A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AEFF9-62FD-2141-9135-B999538EF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179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32003-1EB1-4A47-A6A4-6D92FBB80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CD0484-2421-0041-BA34-BA8A3B3895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53A39D-F7E8-AD4F-9F23-DF682335E0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29E9C3-5148-354D-BF31-54B53072E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2615-3A26-B244-A8F6-128A563E3A2A}" type="datetimeFigureOut">
              <a:rPr lang="en-US" smtClean="0"/>
              <a:t>2/26/22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BDC694-1328-AB44-BBEF-87FDB0E8F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F396FD-BCF3-B44B-A41A-D0F9F6F3F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AEFF9-62FD-2141-9135-B999538EF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980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63CB30-DD35-0740-BC04-8A6C8A939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19C3CD-1870-C64A-86F1-89548BB445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8BFE39-BCBB-5E4D-85A8-975C7FBA76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162615-3A26-B244-A8F6-128A563E3A2A}" type="datetimeFigureOut">
              <a:rPr lang="en-US" smtClean="0"/>
              <a:t>2/26/22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2247C6-B09F-6642-B4FB-9DEB3D77E2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A1EFA4-A4C2-2C40-A341-E18F80CEEA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AAEFF9-62FD-2141-9135-B999538EF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574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BB27E-EA94-EA41-93D7-51C39CB93A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610676-40A8-7946-988F-7B3364D286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6085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 McCreary</dc:creator>
  <cp:lastModifiedBy>Dan McCreary</cp:lastModifiedBy>
  <cp:revision>1</cp:revision>
  <dcterms:created xsi:type="dcterms:W3CDTF">2022-02-26T16:51:29Z</dcterms:created>
  <dcterms:modified xsi:type="dcterms:W3CDTF">2022-02-26T16:52:27Z</dcterms:modified>
</cp:coreProperties>
</file>