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5BBB-C994-1E40-8912-3F67560C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5210B-4976-7C4A-A0AE-294F48E2C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FC06-2C8F-5540-8563-DD8FD4DE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10213-E54F-1F47-886A-438FEB9F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C424-8BD8-EE4D-94D5-ECCDCA5C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38DA-9189-2B44-913D-7C3056D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7825A-C2E2-8644-B5B2-213EE6F9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94ED-6DBB-5D4E-9383-D0D39287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553A-27B6-2449-8EAD-022C33A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060E-C639-C743-A830-526F14AB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A3B3E-95ED-EA4D-A693-455950EA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6C4C0-74FF-3043-8F08-128C79648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436A-EEA3-724E-8B6D-5476682D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E7FC-6F34-F04E-AEAC-EC1E1094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8E61-A685-264C-BD84-E12885BE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AE3C-2D29-C047-87AA-748F552A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998D-AE00-D543-9BB3-F7B2903D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9B92-0ECC-FA49-8B7B-1CF59DB4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034E-1BD5-1646-A3ED-530848B9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56DA-1DFC-EE42-BFFC-C628514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0AEB-F5E0-CD48-8348-D59227CF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CFB4-3C3A-8842-A0D6-0B598121B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EFD0-5592-B949-BF24-EB623362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4BDB-B250-1946-AFEC-65716BCA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57CE-3D3D-944D-8212-87567AA8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995C-1F23-944F-B6F7-6DC76339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6BBB-B79F-954A-88A6-DE12F10A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63B5-DB7D-8C4C-A6F3-84663C9C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B808-E31D-7942-AB82-48501F70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DBFDD-2775-6648-AF0E-EF4C66FE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DBA0C-9555-8B43-B2AA-5F597D1C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A31-084C-9748-B372-46708318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AAF4-805D-0641-B836-52FA1074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42080-971E-B649-BCB4-72D553F3D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AFA75-9468-4A4D-9C54-0D6BC307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D43F0-8655-D34C-AAF5-36480ACBE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966C5-09F3-BD46-9AF1-7167A50B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F0E2B-CC1C-1444-B266-AA9DB2C5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8E110-BE46-4242-9A55-29331ED9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EE23-DBDE-FC49-97AD-AD86B9DB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4C07-CF61-A94A-BAF3-047A455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86A0-6682-C145-A21E-808ED521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0371E-2278-D44F-A102-4B5700FC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7D3F9-A1F1-0E48-AA0E-EBF1F8B2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36D1-4D5F-D745-8609-AD889AF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A6469-7C89-314D-917A-F94EA3BA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6AC1-4A61-8044-9F20-52D2D048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509A-0CE2-384D-8E42-80DD0A7F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CF10A-EDD7-6F48-9F49-ACBA124F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D666-BFEE-E24E-A728-F2A13BB3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6E4A-BA3D-1840-8217-B80581DF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543E-AECE-E045-9BDF-8D1884BE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09E5-30C2-1444-87B2-390D1A50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BBC7C-6D39-014C-B111-875BA3DF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EA6E-BCA1-B440-B776-A23D4D4E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A4150-0D6D-BF4D-A1FC-DE12CBD4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34697-3E15-014E-B303-ECDD7BB3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2273-0C2E-4D40-B96A-22FAD57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55A97-2C5D-D346-9CD6-65E41DE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E650-3C9B-864B-A49F-D8FCFAA4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46C6-2F00-A94B-8298-67D976D8E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A183-126D-9949-B4CE-F051AC9E13D2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4094-2A19-E542-B72C-1FF7E5D1C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EF632-FF7D-CC42-A934-173E93A2A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ABB5-413D-F744-8490-770307C7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04B6-19AC-A940-9A8C-A7F136E3F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BD8A-7DAA-2F4D-9CCD-2417A387A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Successor to the Arduino</a:t>
            </a:r>
          </a:p>
        </p:txBody>
      </p:sp>
    </p:spTree>
    <p:extLst>
      <p:ext uri="{BB962C8B-B14F-4D97-AF65-F5344CB8AC3E}">
        <p14:creationId xmlns:p14="http://schemas.microsoft.com/office/powerpoint/2010/main" val="416744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69A2-CBFB-2147-9548-E58D6D67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9763-752A-A544-BC02-BF1D1E28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Jinto Lonappan</a:t>
            </a:r>
          </a:p>
          <a:p>
            <a:r>
              <a:rPr lang="en-US" dirty="0"/>
              <a:t>Dan McCreary</a:t>
            </a:r>
          </a:p>
          <a:p>
            <a:r>
              <a:rPr lang="en-US" dirty="0"/>
              <a:t>Nicolle Swanson</a:t>
            </a:r>
          </a:p>
          <a:p>
            <a:r>
              <a:rPr lang="en-US" dirty="0"/>
              <a:t>Steve Peterson</a:t>
            </a:r>
          </a:p>
          <a:p>
            <a:r>
              <a:rPr lang="en-US" dirty="0"/>
              <a:t>Marie Gottschalk</a:t>
            </a:r>
          </a:p>
        </p:txBody>
      </p:sp>
    </p:spTree>
    <p:extLst>
      <p:ext uri="{BB962C8B-B14F-4D97-AF65-F5344CB8AC3E}">
        <p14:creationId xmlns:p14="http://schemas.microsoft.com/office/powerpoint/2010/main" val="93023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1321-CF8F-4647-B6AE-A14BDBCE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CBC5-D3EB-2C4B-9EC6-2924F483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 Foundation released the Raspberry Pi Pico</a:t>
            </a:r>
          </a:p>
          <a:p>
            <a:r>
              <a:rPr lang="en-US" dirty="0"/>
              <a:t>100x the RAM and many new </a:t>
            </a:r>
            <a:r>
              <a:rPr lang="en-US"/>
              <a:t>features for $4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39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Micropython</vt:lpstr>
      <vt:lpstr>Intros</vt:lpstr>
      <vt:lpstr>What Just Happened?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McCreary, Dan G</dc:creator>
  <cp:lastModifiedBy>McCreary, Dan G</cp:lastModifiedBy>
  <cp:revision>3</cp:revision>
  <dcterms:created xsi:type="dcterms:W3CDTF">2021-02-19T18:54:00Z</dcterms:created>
  <dcterms:modified xsi:type="dcterms:W3CDTF">2021-02-22T22:33:15Z</dcterms:modified>
</cp:coreProperties>
</file>