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6197"/>
  </p:normalViewPr>
  <p:slideViewPr>
    <p:cSldViewPr snapToGrid="0">
      <p:cViewPr varScale="1">
        <p:scale>
          <a:sx n="84" d="100"/>
          <a:sy n="84" d="100"/>
        </p:scale>
        <p:origin x="2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9F54-8A06-2849-B102-FE868B53134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8E72E-936D-47E5-F5E0-C3FDFA665A25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5AFA5-5D86-B3A2-B240-EFB4F347F9A2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0EDF55-6F2D-868D-3A3F-612C485ECD9A}"/>
              </a:ext>
            </a:extLst>
          </p:cNvPr>
          <p:cNvGrpSpPr/>
          <p:nvPr/>
        </p:nvGrpSpPr>
        <p:grpSpPr>
          <a:xfrm>
            <a:off x="396240" y="685800"/>
            <a:ext cx="335280" cy="4069080"/>
            <a:chOff x="381000" y="381000"/>
            <a:chExt cx="365760" cy="45110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803210-825E-E338-6F51-5EE05692EC92}"/>
                </a:ext>
              </a:extLst>
            </p:cNvPr>
            <p:cNvSpPr/>
            <p:nvPr/>
          </p:nvSpPr>
          <p:spPr>
            <a:xfrm>
              <a:off x="381000" y="381000"/>
              <a:ext cx="36576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938FA-502E-3865-BE6E-E0EB274FE8E7}"/>
                </a:ext>
              </a:extLst>
            </p:cNvPr>
            <p:cNvSpPr/>
            <p:nvPr/>
          </p:nvSpPr>
          <p:spPr>
            <a:xfrm>
              <a:off x="381000" y="1565366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DAFD19-32FE-FB0E-62AE-61248D26E589}"/>
                </a:ext>
              </a:extLst>
            </p:cNvPr>
            <p:cNvSpPr/>
            <p:nvPr/>
          </p:nvSpPr>
          <p:spPr>
            <a:xfrm>
              <a:off x="381000" y="973183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10F4B-B182-928C-2C61-37EA33DF4572}"/>
                </a:ext>
              </a:extLst>
            </p:cNvPr>
            <p:cNvSpPr/>
            <p:nvPr/>
          </p:nvSpPr>
          <p:spPr>
            <a:xfrm>
              <a:off x="381000" y="2157549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6105FE-3EC7-6B43-E4D2-9CE3806094A4}"/>
                </a:ext>
              </a:extLst>
            </p:cNvPr>
            <p:cNvSpPr/>
            <p:nvPr/>
          </p:nvSpPr>
          <p:spPr>
            <a:xfrm>
              <a:off x="381000" y="2749732"/>
              <a:ext cx="365760" cy="3657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1B60B-DB64-53A5-614B-C0E04F5032D3}"/>
                </a:ext>
              </a:extLst>
            </p:cNvPr>
            <p:cNvSpPr/>
            <p:nvPr/>
          </p:nvSpPr>
          <p:spPr>
            <a:xfrm>
              <a:off x="381000" y="3934098"/>
              <a:ext cx="365760" cy="3657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04246A-22B9-0FBC-1384-B886BE9A60A7}"/>
                </a:ext>
              </a:extLst>
            </p:cNvPr>
            <p:cNvSpPr/>
            <p:nvPr/>
          </p:nvSpPr>
          <p:spPr>
            <a:xfrm>
              <a:off x="381000" y="3341915"/>
              <a:ext cx="365760" cy="36576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175F0B-21CF-AAA8-FEC9-3931F6F17960}"/>
                </a:ext>
              </a:extLst>
            </p:cNvPr>
            <p:cNvSpPr/>
            <p:nvPr/>
          </p:nvSpPr>
          <p:spPr>
            <a:xfrm>
              <a:off x="381000" y="4526280"/>
              <a:ext cx="365760" cy="365760"/>
            </a:xfrm>
            <a:prstGeom prst="rect">
              <a:avLst/>
            </a:prstGeom>
            <a:noFill/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E7964B-0A0E-D2CC-8ADC-3FE32EAEF9DC}"/>
              </a:ext>
            </a:extLst>
          </p:cNvPr>
          <p:cNvSpPr txBox="1"/>
          <p:nvPr/>
        </p:nvSpPr>
        <p:spPr>
          <a:xfrm>
            <a:off x="563880" y="163866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Code Savvy Robot Badge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1AED2-1F3C-6706-8B63-7E35011ECAF8}"/>
              </a:ext>
            </a:extLst>
          </p:cNvPr>
          <p:cNvSpPr txBox="1"/>
          <p:nvPr/>
        </p:nvSpPr>
        <p:spPr>
          <a:xfrm>
            <a:off x="831272" y="666096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Circuit Lab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92FD2-CA1A-2B35-AF19-506DADE7D3FD}"/>
              </a:ext>
            </a:extLst>
          </p:cNvPr>
          <p:cNvSpPr txBox="1"/>
          <p:nvPr/>
        </p:nvSpPr>
        <p:spPr>
          <a:xfrm>
            <a:off x="831272" y="1203076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Direction Lab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FD5A4-BC57-D5A2-1615-730DE887AB89}"/>
              </a:ext>
            </a:extLst>
          </p:cNvPr>
          <p:cNvSpPr txBox="1"/>
          <p:nvPr/>
        </p:nvSpPr>
        <p:spPr>
          <a:xfrm>
            <a:off x="831272" y="1740056"/>
            <a:ext cx="17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Speed Lab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79394-10D9-823C-6E0E-32F97578EE78}"/>
              </a:ext>
            </a:extLst>
          </p:cNvPr>
          <p:cNvSpPr txBox="1"/>
          <p:nvPr/>
        </p:nvSpPr>
        <p:spPr>
          <a:xfrm>
            <a:off x="831272" y="22770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Width Lab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C2472-9B01-3247-B66A-D1462ADCBFEE}"/>
              </a:ext>
            </a:extLst>
          </p:cNvPr>
          <p:cNvSpPr txBox="1"/>
          <p:nvPr/>
        </p:nvSpPr>
        <p:spPr>
          <a:xfrm>
            <a:off x="831272" y="2814016"/>
            <a:ext cx="20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 Lab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2D258-5781-44A5-C273-05C49639970D}"/>
              </a:ext>
            </a:extLst>
          </p:cNvPr>
          <p:cNvSpPr txBox="1"/>
          <p:nvPr/>
        </p:nvSpPr>
        <p:spPr>
          <a:xfrm>
            <a:off x="831272" y="3350996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Reverse 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B90B8-2864-76AB-D250-E5F4525DAA07}"/>
              </a:ext>
            </a:extLst>
          </p:cNvPr>
          <p:cNvSpPr txBox="1"/>
          <p:nvPr/>
        </p:nvSpPr>
        <p:spPr>
          <a:xfrm>
            <a:off x="831272" y="3887976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and Turn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4CD16-10C5-4FDD-FC8B-D3F29C295AE0}"/>
              </a:ext>
            </a:extLst>
          </p:cNvPr>
          <p:cNvSpPr txBox="1"/>
          <p:nvPr/>
        </p:nvSpPr>
        <p:spPr>
          <a:xfrm>
            <a:off x="831272" y="4424954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4B1C3-7E5D-1021-E309-384FCC399DF4}"/>
              </a:ext>
            </a:extLst>
          </p:cNvPr>
          <p:cNvSpPr txBox="1"/>
          <p:nvPr/>
        </p:nvSpPr>
        <p:spPr>
          <a:xfrm>
            <a:off x="4608147" y="231879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Code Savvy Robot Badge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88D85-19BD-03D8-5CE0-D02ED4929DBF}"/>
              </a:ext>
            </a:extLst>
          </p:cNvPr>
          <p:cNvSpPr txBox="1"/>
          <p:nvPr/>
        </p:nvSpPr>
        <p:spPr>
          <a:xfrm>
            <a:off x="4875539" y="734109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Circuit Lab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01CC1-D550-8E09-9FAA-50E648E4BC9C}"/>
              </a:ext>
            </a:extLst>
          </p:cNvPr>
          <p:cNvSpPr txBox="1"/>
          <p:nvPr/>
        </p:nvSpPr>
        <p:spPr>
          <a:xfrm>
            <a:off x="4875539" y="1271089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Direction Lab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42F120-FFF4-6CB9-4CB5-9B0E5A70B5FC}"/>
              </a:ext>
            </a:extLst>
          </p:cNvPr>
          <p:cNvSpPr txBox="1"/>
          <p:nvPr/>
        </p:nvSpPr>
        <p:spPr>
          <a:xfrm>
            <a:off x="4875539" y="1808069"/>
            <a:ext cx="17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Speed Lab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EE080-6175-BEB4-E45E-82E01B88D56B}"/>
              </a:ext>
            </a:extLst>
          </p:cNvPr>
          <p:cNvSpPr txBox="1"/>
          <p:nvPr/>
        </p:nvSpPr>
        <p:spPr>
          <a:xfrm>
            <a:off x="4875539" y="234504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Width Lab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241FEA-4DC0-4C3C-143C-5584E546FE8A}"/>
              </a:ext>
            </a:extLst>
          </p:cNvPr>
          <p:cNvSpPr txBox="1"/>
          <p:nvPr/>
        </p:nvSpPr>
        <p:spPr>
          <a:xfrm>
            <a:off x="4875539" y="2882029"/>
            <a:ext cx="20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 Lab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8ADB01-8A19-727B-FB44-4ACBA0564042}"/>
              </a:ext>
            </a:extLst>
          </p:cNvPr>
          <p:cNvSpPr txBox="1"/>
          <p:nvPr/>
        </p:nvSpPr>
        <p:spPr>
          <a:xfrm>
            <a:off x="4875539" y="3419009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Reverse Lab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6E289-7D0B-2DA6-1A85-08DB5E4BD8F7}"/>
              </a:ext>
            </a:extLst>
          </p:cNvPr>
          <p:cNvSpPr txBox="1"/>
          <p:nvPr/>
        </p:nvSpPr>
        <p:spPr>
          <a:xfrm>
            <a:off x="4875539" y="3955989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and Turn Lab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6AE9A2-84D9-18F0-B6BF-5E36D605006B}"/>
              </a:ext>
            </a:extLst>
          </p:cNvPr>
          <p:cNvSpPr txBox="1"/>
          <p:nvPr/>
        </p:nvSpPr>
        <p:spPr>
          <a:xfrm>
            <a:off x="4875539" y="449296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DCC631-6708-6EB4-064C-FEDC927BADFD}"/>
              </a:ext>
            </a:extLst>
          </p:cNvPr>
          <p:cNvSpPr txBox="1"/>
          <p:nvPr/>
        </p:nvSpPr>
        <p:spPr>
          <a:xfrm>
            <a:off x="563880" y="5314851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Code Savvy Robot Badge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628D87-B2CD-8E84-1D85-BC2E7DA41FCD}"/>
              </a:ext>
            </a:extLst>
          </p:cNvPr>
          <p:cNvSpPr txBox="1"/>
          <p:nvPr/>
        </p:nvSpPr>
        <p:spPr>
          <a:xfrm>
            <a:off x="831272" y="5817081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Circuit Lab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78E4CC-055D-E753-D979-D8A8D5A662C8}"/>
              </a:ext>
            </a:extLst>
          </p:cNvPr>
          <p:cNvSpPr txBox="1"/>
          <p:nvPr/>
        </p:nvSpPr>
        <p:spPr>
          <a:xfrm>
            <a:off x="831272" y="6354061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Direction Lab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D3113A-F95B-36EE-CABF-F03DF6F8EC68}"/>
              </a:ext>
            </a:extLst>
          </p:cNvPr>
          <p:cNvSpPr txBox="1"/>
          <p:nvPr/>
        </p:nvSpPr>
        <p:spPr>
          <a:xfrm>
            <a:off x="831272" y="6891041"/>
            <a:ext cx="17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Speed Lab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7DEC93-4953-2827-3351-067350B358F3}"/>
              </a:ext>
            </a:extLst>
          </p:cNvPr>
          <p:cNvSpPr txBox="1"/>
          <p:nvPr/>
        </p:nvSpPr>
        <p:spPr>
          <a:xfrm>
            <a:off x="831272" y="74280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Width Lab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68AA3B-C55A-2473-36CA-E79E832BB582}"/>
              </a:ext>
            </a:extLst>
          </p:cNvPr>
          <p:cNvSpPr txBox="1"/>
          <p:nvPr/>
        </p:nvSpPr>
        <p:spPr>
          <a:xfrm>
            <a:off x="831272" y="7965001"/>
            <a:ext cx="20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 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F954D0-5913-9200-A653-E2240A387F94}"/>
              </a:ext>
            </a:extLst>
          </p:cNvPr>
          <p:cNvSpPr txBox="1"/>
          <p:nvPr/>
        </p:nvSpPr>
        <p:spPr>
          <a:xfrm>
            <a:off x="831272" y="8501981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Reverse Lab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A1BBEC-1850-7C2E-AF02-658BF56725F6}"/>
              </a:ext>
            </a:extLst>
          </p:cNvPr>
          <p:cNvSpPr txBox="1"/>
          <p:nvPr/>
        </p:nvSpPr>
        <p:spPr>
          <a:xfrm>
            <a:off x="831272" y="9038961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and Turn Lab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38BC39-40ED-7223-1830-68611D317B77}"/>
              </a:ext>
            </a:extLst>
          </p:cNvPr>
          <p:cNvSpPr txBox="1"/>
          <p:nvPr/>
        </p:nvSpPr>
        <p:spPr>
          <a:xfrm>
            <a:off x="831272" y="9575939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F45BFD-FFB2-617D-692C-5573505DE6A8}"/>
              </a:ext>
            </a:extLst>
          </p:cNvPr>
          <p:cNvSpPr txBox="1"/>
          <p:nvPr/>
        </p:nvSpPr>
        <p:spPr>
          <a:xfrm>
            <a:off x="4508395" y="5292333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Code Savvy Robot Badge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131327-60EB-0D40-FAFE-BE5E16315AEE}"/>
              </a:ext>
            </a:extLst>
          </p:cNvPr>
          <p:cNvSpPr txBox="1"/>
          <p:nvPr/>
        </p:nvSpPr>
        <p:spPr>
          <a:xfrm>
            <a:off x="4775787" y="5794563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Circuit Lab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77E7CD-EBEF-813F-5E7D-AD15F4A4E837}"/>
              </a:ext>
            </a:extLst>
          </p:cNvPr>
          <p:cNvSpPr txBox="1"/>
          <p:nvPr/>
        </p:nvSpPr>
        <p:spPr>
          <a:xfrm>
            <a:off x="4775787" y="6331543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Direction Lab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C9657-CF46-536F-7EB6-94D69D55D5F6}"/>
              </a:ext>
            </a:extLst>
          </p:cNvPr>
          <p:cNvSpPr txBox="1"/>
          <p:nvPr/>
        </p:nvSpPr>
        <p:spPr>
          <a:xfrm>
            <a:off x="4775787" y="6868523"/>
            <a:ext cx="17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Speed Lab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7E7498-61E2-65A8-2DB3-01144D0F2C64}"/>
              </a:ext>
            </a:extLst>
          </p:cNvPr>
          <p:cNvSpPr txBox="1"/>
          <p:nvPr/>
        </p:nvSpPr>
        <p:spPr>
          <a:xfrm>
            <a:off x="4775787" y="740550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Width Lab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3B32E0-7163-928B-6AEB-FE927836C8AD}"/>
              </a:ext>
            </a:extLst>
          </p:cNvPr>
          <p:cNvSpPr txBox="1"/>
          <p:nvPr/>
        </p:nvSpPr>
        <p:spPr>
          <a:xfrm>
            <a:off x="4775787" y="7942483"/>
            <a:ext cx="20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 Lab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A1E6F9-15D9-EED3-C6DC-252F01160C23}"/>
              </a:ext>
            </a:extLst>
          </p:cNvPr>
          <p:cNvSpPr txBox="1"/>
          <p:nvPr/>
        </p:nvSpPr>
        <p:spPr>
          <a:xfrm>
            <a:off x="4775787" y="8479463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Reverse Lab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0E3A78-8091-133C-8E45-1CB0A3E7FA46}"/>
              </a:ext>
            </a:extLst>
          </p:cNvPr>
          <p:cNvSpPr txBox="1"/>
          <p:nvPr/>
        </p:nvSpPr>
        <p:spPr>
          <a:xfrm>
            <a:off x="4775787" y="9016443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and Turn Lab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37035D-717D-36EB-2C1E-E5E8319147AD}"/>
              </a:ext>
            </a:extLst>
          </p:cNvPr>
          <p:cNvSpPr txBox="1"/>
          <p:nvPr/>
        </p:nvSpPr>
        <p:spPr>
          <a:xfrm>
            <a:off x="4775787" y="9553421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3B980-FBED-9A62-C731-108FDCC3339C}"/>
              </a:ext>
            </a:extLst>
          </p:cNvPr>
          <p:cNvGrpSpPr/>
          <p:nvPr/>
        </p:nvGrpSpPr>
        <p:grpSpPr>
          <a:xfrm>
            <a:off x="4406615" y="753813"/>
            <a:ext cx="335280" cy="4069080"/>
            <a:chOff x="381000" y="381000"/>
            <a:chExt cx="365760" cy="45110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BA29407-EB40-7919-9C68-45F369A950BD}"/>
                </a:ext>
              </a:extLst>
            </p:cNvPr>
            <p:cNvSpPr/>
            <p:nvPr/>
          </p:nvSpPr>
          <p:spPr>
            <a:xfrm>
              <a:off x="381000" y="381000"/>
              <a:ext cx="36576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0F991C-2073-2074-E488-210A7D44D4D2}"/>
                </a:ext>
              </a:extLst>
            </p:cNvPr>
            <p:cNvSpPr/>
            <p:nvPr/>
          </p:nvSpPr>
          <p:spPr>
            <a:xfrm>
              <a:off x="381000" y="1565366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16935-DE44-B941-9FA1-EF7810E5CD92}"/>
                </a:ext>
              </a:extLst>
            </p:cNvPr>
            <p:cNvSpPr/>
            <p:nvPr/>
          </p:nvSpPr>
          <p:spPr>
            <a:xfrm>
              <a:off x="381000" y="973183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303B27-603D-E9C3-0F4F-4333F081A8EF}"/>
                </a:ext>
              </a:extLst>
            </p:cNvPr>
            <p:cNvSpPr/>
            <p:nvPr/>
          </p:nvSpPr>
          <p:spPr>
            <a:xfrm>
              <a:off x="381000" y="2157549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6BBD4A-0343-AAFA-F2AE-A9B7EBF8FD1B}"/>
                </a:ext>
              </a:extLst>
            </p:cNvPr>
            <p:cNvSpPr/>
            <p:nvPr/>
          </p:nvSpPr>
          <p:spPr>
            <a:xfrm>
              <a:off x="381000" y="2749732"/>
              <a:ext cx="365760" cy="3657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7FF741E-881E-2B3F-BD52-0B045DAE1F4E}"/>
                </a:ext>
              </a:extLst>
            </p:cNvPr>
            <p:cNvSpPr/>
            <p:nvPr/>
          </p:nvSpPr>
          <p:spPr>
            <a:xfrm>
              <a:off x="381000" y="3934098"/>
              <a:ext cx="365760" cy="3657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62709E-052E-099A-350D-1950F95F816E}"/>
                </a:ext>
              </a:extLst>
            </p:cNvPr>
            <p:cNvSpPr/>
            <p:nvPr/>
          </p:nvSpPr>
          <p:spPr>
            <a:xfrm>
              <a:off x="381000" y="3341915"/>
              <a:ext cx="365760" cy="36576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75301A6-4235-996A-3D51-F64D5EE5AC6D}"/>
                </a:ext>
              </a:extLst>
            </p:cNvPr>
            <p:cNvSpPr/>
            <p:nvPr/>
          </p:nvSpPr>
          <p:spPr>
            <a:xfrm>
              <a:off x="381000" y="4526280"/>
              <a:ext cx="365760" cy="365760"/>
            </a:xfrm>
            <a:prstGeom prst="rect">
              <a:avLst/>
            </a:prstGeom>
            <a:noFill/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384B727-4979-EF5B-1D29-2D339DD7B777}"/>
              </a:ext>
            </a:extLst>
          </p:cNvPr>
          <p:cNvGrpSpPr/>
          <p:nvPr/>
        </p:nvGrpSpPr>
        <p:grpSpPr>
          <a:xfrm>
            <a:off x="431768" y="5825454"/>
            <a:ext cx="335280" cy="4069080"/>
            <a:chOff x="381000" y="381000"/>
            <a:chExt cx="365760" cy="451104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3B186D-5EDF-9BAB-E112-E2396DECA0ED}"/>
                </a:ext>
              </a:extLst>
            </p:cNvPr>
            <p:cNvSpPr/>
            <p:nvPr/>
          </p:nvSpPr>
          <p:spPr>
            <a:xfrm>
              <a:off x="381000" y="381000"/>
              <a:ext cx="36576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4C4BD2D-F6ED-D1BF-9BB7-FB53CF95E5BC}"/>
                </a:ext>
              </a:extLst>
            </p:cNvPr>
            <p:cNvSpPr/>
            <p:nvPr/>
          </p:nvSpPr>
          <p:spPr>
            <a:xfrm>
              <a:off x="381000" y="1565366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A769C0-007E-10D7-C00C-A2B155F918F8}"/>
                </a:ext>
              </a:extLst>
            </p:cNvPr>
            <p:cNvSpPr/>
            <p:nvPr/>
          </p:nvSpPr>
          <p:spPr>
            <a:xfrm>
              <a:off x="381000" y="973183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1BFD4B5-0A2C-EC3D-1661-BCB06C3D8185}"/>
                </a:ext>
              </a:extLst>
            </p:cNvPr>
            <p:cNvSpPr/>
            <p:nvPr/>
          </p:nvSpPr>
          <p:spPr>
            <a:xfrm>
              <a:off x="381000" y="2157549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FCD18E6-4C9D-7AAA-C5C0-FE7A0E4ED52D}"/>
                </a:ext>
              </a:extLst>
            </p:cNvPr>
            <p:cNvSpPr/>
            <p:nvPr/>
          </p:nvSpPr>
          <p:spPr>
            <a:xfrm>
              <a:off x="381000" y="2749732"/>
              <a:ext cx="365760" cy="3657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651B63-BCB4-E97A-50D2-1BAAB055955A}"/>
                </a:ext>
              </a:extLst>
            </p:cNvPr>
            <p:cNvSpPr/>
            <p:nvPr/>
          </p:nvSpPr>
          <p:spPr>
            <a:xfrm>
              <a:off x="381000" y="3934098"/>
              <a:ext cx="365760" cy="3657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8B262D-33F7-5320-A9F0-30B6403ADFED}"/>
                </a:ext>
              </a:extLst>
            </p:cNvPr>
            <p:cNvSpPr/>
            <p:nvPr/>
          </p:nvSpPr>
          <p:spPr>
            <a:xfrm>
              <a:off x="381000" y="3341915"/>
              <a:ext cx="365760" cy="36576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7E09F16-54A8-01DA-087E-EC0EF33A6900}"/>
                </a:ext>
              </a:extLst>
            </p:cNvPr>
            <p:cNvSpPr/>
            <p:nvPr/>
          </p:nvSpPr>
          <p:spPr>
            <a:xfrm>
              <a:off x="381000" y="4526280"/>
              <a:ext cx="365760" cy="365760"/>
            </a:xfrm>
            <a:prstGeom prst="rect">
              <a:avLst/>
            </a:prstGeom>
            <a:noFill/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52BCBD-29A0-AF07-C05E-24278C0D18EF}"/>
              </a:ext>
            </a:extLst>
          </p:cNvPr>
          <p:cNvGrpSpPr/>
          <p:nvPr/>
        </p:nvGrpSpPr>
        <p:grpSpPr>
          <a:xfrm>
            <a:off x="4376283" y="5853673"/>
            <a:ext cx="335280" cy="4069080"/>
            <a:chOff x="381000" y="381000"/>
            <a:chExt cx="365760" cy="451104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3C2423D-FAB1-CDED-1B09-A890A58A0A7E}"/>
                </a:ext>
              </a:extLst>
            </p:cNvPr>
            <p:cNvSpPr/>
            <p:nvPr/>
          </p:nvSpPr>
          <p:spPr>
            <a:xfrm>
              <a:off x="381000" y="381000"/>
              <a:ext cx="365760" cy="3657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96A49F1-1103-C368-B61F-2CE2E957577D}"/>
                </a:ext>
              </a:extLst>
            </p:cNvPr>
            <p:cNvSpPr/>
            <p:nvPr/>
          </p:nvSpPr>
          <p:spPr>
            <a:xfrm>
              <a:off x="381000" y="1565366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F7416A2-80DB-C6FF-A171-3D5E3EB36E42}"/>
                </a:ext>
              </a:extLst>
            </p:cNvPr>
            <p:cNvSpPr/>
            <p:nvPr/>
          </p:nvSpPr>
          <p:spPr>
            <a:xfrm>
              <a:off x="381000" y="973183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ACA5B36-3F86-B814-7286-62A1A4D19918}"/>
                </a:ext>
              </a:extLst>
            </p:cNvPr>
            <p:cNvSpPr/>
            <p:nvPr/>
          </p:nvSpPr>
          <p:spPr>
            <a:xfrm>
              <a:off x="381000" y="2157549"/>
              <a:ext cx="365760" cy="36576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F60238-FCE8-CC3B-8B88-BEB0454E1832}"/>
                </a:ext>
              </a:extLst>
            </p:cNvPr>
            <p:cNvSpPr/>
            <p:nvPr/>
          </p:nvSpPr>
          <p:spPr>
            <a:xfrm>
              <a:off x="381000" y="2749732"/>
              <a:ext cx="365760" cy="3657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8228558-FDF9-26D6-E2BF-17048DCD4C51}"/>
                </a:ext>
              </a:extLst>
            </p:cNvPr>
            <p:cNvSpPr/>
            <p:nvPr/>
          </p:nvSpPr>
          <p:spPr>
            <a:xfrm>
              <a:off x="381000" y="3934098"/>
              <a:ext cx="365760" cy="36576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BE0EAEA-F70E-9FFE-1BE1-07F14040831B}"/>
                </a:ext>
              </a:extLst>
            </p:cNvPr>
            <p:cNvSpPr/>
            <p:nvPr/>
          </p:nvSpPr>
          <p:spPr>
            <a:xfrm>
              <a:off x="381000" y="3341915"/>
              <a:ext cx="365760" cy="36576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F077D49-605D-47BD-0534-8DB8D6959DCA}"/>
                </a:ext>
              </a:extLst>
            </p:cNvPr>
            <p:cNvSpPr/>
            <p:nvPr/>
          </p:nvSpPr>
          <p:spPr>
            <a:xfrm>
              <a:off x="381000" y="4526280"/>
              <a:ext cx="365760" cy="365760"/>
            </a:xfrm>
            <a:prstGeom prst="rect">
              <a:avLst/>
            </a:prstGeom>
            <a:noFill/>
            <a:ln w="28575">
              <a:solidFill>
                <a:srgbClr val="945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112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2022-12-15T02:28:22Z</dcterms:created>
  <dcterms:modified xsi:type="dcterms:W3CDTF">2022-12-17T01:00:43Z</dcterms:modified>
</cp:coreProperties>
</file>