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 varScale="1">
        <p:scale>
          <a:sx n="84" d="100"/>
          <a:sy n="84" d="100"/>
        </p:scale>
        <p:origin x="3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0" y="2029579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0" y="3936165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0" y="586232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45A23AD2-924A-5014-F4C5-8597FC9C27DB}"/>
              </a:ext>
            </a:extLst>
          </p:cNvPr>
          <p:cNvGrpSpPr/>
          <p:nvPr/>
        </p:nvGrpSpPr>
        <p:grpSpPr>
          <a:xfrm>
            <a:off x="966197" y="3947931"/>
            <a:ext cx="5987588" cy="1867264"/>
            <a:chOff x="966197" y="3947931"/>
            <a:chExt cx="5987588" cy="186726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BF6024D-B0A4-7071-94C9-9A2639FC744F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456AE1C3-933C-D6AE-2223-FC48389B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E6517A2-AEE6-E860-B943-ECA630CFFAE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06" name="Trapezoid 605">
                <a:extLst>
                  <a:ext uri="{FF2B5EF4-FFF2-40B4-BE49-F238E27FC236}">
                    <a16:creationId xmlns:a16="http://schemas.microsoft.com/office/drawing/2014/main" id="{A220FCB9-8FBE-A2C2-9F25-D85E37A6FEB8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A5F73C5-51FC-3235-3993-93D26F10753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0479BCA-A2BE-E214-7F38-C66DC85CB57C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A35D4487-A532-A7FB-BF72-C60442B7408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84178F6-0F98-25D9-D9F9-2FDC1CD1BB11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DEBCB15A-A1FA-A1E9-D7BB-F9AF57C4228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3A68E60-85B7-20BC-EFF6-173251689268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324E3DC4-04EC-14F6-5B71-EC10767AB96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33837D3-7680-C3C3-2322-3FEE71913B18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EDC4A2B5-B139-F1D1-069E-B4B6CCD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9FF73C21-0023-CBA4-0311-78C2D2F4C1E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F900ECDB-6556-1DFF-3C30-51D1EEAF1216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6913F73E-3E52-8A7B-0C91-302C875770A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61B76D1A-6E30-A4E2-1124-21B307F88D37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45915303-99E0-0A17-A63B-2A03282737F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66788E9B-C730-70FC-DE36-974BB3D6F0A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6E70074D-05D9-F476-4BC0-D35D2BB7260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5F571523-A2F9-85D1-667C-93428B0EA71C}"/>
              </a:ext>
            </a:extLst>
          </p:cNvPr>
          <p:cNvGrpSpPr/>
          <p:nvPr/>
        </p:nvGrpSpPr>
        <p:grpSpPr>
          <a:xfrm>
            <a:off x="987402" y="5914153"/>
            <a:ext cx="5987588" cy="1867264"/>
            <a:chOff x="966197" y="3947931"/>
            <a:chExt cx="5987588" cy="1867264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56D1E2C9-83EE-BA0B-184E-7E9F3481501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680072E4-FB11-1844-0A9F-AF08CF17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3ADED209-05AB-F7D4-3498-82EABE156A8B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39" name="Trapezoid 638">
                <a:extLst>
                  <a:ext uri="{FF2B5EF4-FFF2-40B4-BE49-F238E27FC236}">
                    <a16:creationId xmlns:a16="http://schemas.microsoft.com/office/drawing/2014/main" id="{7DB36CB7-4278-2926-1F30-A2F13E61ADB4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FAC046DB-0A39-3700-1929-67F705C1E8C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632F6C31-742D-64EC-DD2C-F87F63B3CF4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33E01DE6-A6A1-AA2E-28D2-037A834F28A4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05B9222D-E5C4-A7D1-27D4-817C78DE89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E5E5251A-DB9B-67B4-C7E7-D29A201BCDE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9D016E3-E045-A255-43A9-3AF1F8FC8575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FB2DE70-D468-EF4A-76C1-A86D2E34EFD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A50CD13-1BDA-E04C-B97C-7C18D67FF9D2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C84E0F68-C138-5D0A-E53D-48DC3D94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383B07B7-98D6-A606-FE83-179DEE224DF1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33" name="Trapezoid 632">
                <a:extLst>
                  <a:ext uri="{FF2B5EF4-FFF2-40B4-BE49-F238E27FC236}">
                    <a16:creationId xmlns:a16="http://schemas.microsoft.com/office/drawing/2014/main" id="{084BFE7F-CFDB-EE13-2BAD-662B1389557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5A5DD485-1F5B-C55E-E3E6-CC7000E9FE6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9FA9F893-9A15-2380-3FEB-2C694C9D780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5341979-8ABB-620B-1356-2DED6DAB329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6A519573-61A9-47BF-6074-5139FE9D8AA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2B96859-14FD-BCE2-3B2C-0E594FE8DE0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EED4623-BE31-4BE8-37E6-76B5C72C61C9}"/>
              </a:ext>
            </a:extLst>
          </p:cNvPr>
          <p:cNvGrpSpPr/>
          <p:nvPr/>
        </p:nvGrpSpPr>
        <p:grpSpPr>
          <a:xfrm>
            <a:off x="978129" y="7932470"/>
            <a:ext cx="5987588" cy="1867264"/>
            <a:chOff x="966197" y="3947931"/>
            <a:chExt cx="5987588" cy="1867264"/>
          </a:xfrm>
        </p:grpSpPr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4028A56-9903-246A-DEF5-A96ADEF57FF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FB3F07DE-8615-6549-8FED-6E8FD99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F4E593A7-2375-7D29-0F1B-31A7CC0733F7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60" name="Trapezoid 659">
                <a:extLst>
                  <a:ext uri="{FF2B5EF4-FFF2-40B4-BE49-F238E27FC236}">
                    <a16:creationId xmlns:a16="http://schemas.microsoft.com/office/drawing/2014/main" id="{9FF8E2E2-D753-A6C1-FEF0-E107F03EF2B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AD2194FB-2018-D61D-6C2B-419C261C2E8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C1FC508-1709-B347-26F7-1AF947ED6A2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A43B4AF3-B65D-61B5-BD01-F597CB85D5C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97E71095-D00D-4DC9-6C64-A0FDE77C091F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55545E9-C53C-E3B4-DE3D-BB6DDA170C1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9A090122-A900-2652-AC37-B28A2782DF10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C8A2F784-CAA1-BF32-CE46-2A306E2B5CC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5457D943-F222-433D-A6D6-D6EEA4AD617D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CE7D6779-C0BA-4606-BF05-240960C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99FE4A6-D81C-CDE6-86F4-FC03A0FF12E7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54" name="Trapezoid 653">
                <a:extLst>
                  <a:ext uri="{FF2B5EF4-FFF2-40B4-BE49-F238E27FC236}">
                    <a16:creationId xmlns:a16="http://schemas.microsoft.com/office/drawing/2014/main" id="{C8B58018-2AB0-73E8-4113-AC85A7AA21D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6F143148-8F31-005E-7902-A2CCEBC36138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EF63A7A2-958C-BD4B-7299-C3569C394A0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471472B4-7295-F434-32B4-8520237CAFFA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ED125A16-E361-C0FF-D8FE-0D5C414102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ABBD5806-0232-7145-ACE1-BE807C74B9D5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C6CFF9D8-C322-EF7B-E563-9FCC3D222ED7}"/>
              </a:ext>
            </a:extLst>
          </p:cNvPr>
          <p:cNvGrpSpPr/>
          <p:nvPr/>
        </p:nvGrpSpPr>
        <p:grpSpPr>
          <a:xfrm>
            <a:off x="961135" y="172192"/>
            <a:ext cx="5987588" cy="1867264"/>
            <a:chOff x="966197" y="3947931"/>
            <a:chExt cx="5987588" cy="1867264"/>
          </a:xfrm>
        </p:grpSpPr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B930A786-D885-F23B-AF40-2D85B9A8E04A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45AEC021-A75E-48E7-370B-3B5857389805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8CEEDACD-C519-2621-9AE0-38731A6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2A987258-89A1-E3FF-DFBE-95273B8AD57F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75" name="Trapezoid 674">
                <a:extLst>
                  <a:ext uri="{FF2B5EF4-FFF2-40B4-BE49-F238E27FC236}">
                    <a16:creationId xmlns:a16="http://schemas.microsoft.com/office/drawing/2014/main" id="{956F6533-C784-52CC-39AA-B3D3146D7F8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BDEA9F85-29F2-C505-C255-4D9D1E8815E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77E5B207-0EC8-D82B-0E2F-879DB3E0E7D9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4BE94719-31B4-48DB-5923-8D7A5358C11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20500ED6-A729-E1E6-D7BB-806EB99791C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50D169A-548C-02D8-9961-216A636FE50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71D8B82-EB08-2C33-9DCA-C5CB350A90F5}"/>
              </a:ext>
            </a:extLst>
          </p:cNvPr>
          <p:cNvGrpSpPr/>
          <p:nvPr/>
        </p:nvGrpSpPr>
        <p:grpSpPr>
          <a:xfrm>
            <a:off x="934996" y="2030494"/>
            <a:ext cx="5987588" cy="1867264"/>
            <a:chOff x="966197" y="3947931"/>
            <a:chExt cx="5987588" cy="1867264"/>
          </a:xfrm>
        </p:grpSpPr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191FA17E-4EC3-A632-A22E-5B0C87A1F99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9873E4C1-9443-0347-5CBD-28E4E497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765146B-FAC8-34BF-3892-6FF44EA8D7F6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702" name="Trapezoid 701">
                <a:extLst>
                  <a:ext uri="{FF2B5EF4-FFF2-40B4-BE49-F238E27FC236}">
                    <a16:creationId xmlns:a16="http://schemas.microsoft.com/office/drawing/2014/main" id="{AF3B83DD-6B5C-8F62-5F01-5A3D6DA9A643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F5EC088D-BE77-1F9D-119F-C9B3EAA30FF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D5A6AC6-83E2-B235-6661-90660048F71F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7F0CB2A0-1BA8-A152-E6D3-5145EAE1B465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1583EBD-10F1-554F-12EE-4FBC51410E8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AB2DF8AB-BB56-18E9-A1C3-2536FC564D42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EC3DE8E4-5C83-C5AE-7C0B-4B1249878AAB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F7361741-A507-6788-EE3B-1EE0E7879622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A8241B64-5259-C889-A398-3AA28BD623D1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94" name="Picture 693">
              <a:extLst>
                <a:ext uri="{FF2B5EF4-FFF2-40B4-BE49-F238E27FC236}">
                  <a16:creationId xmlns:a16="http://schemas.microsoft.com/office/drawing/2014/main" id="{5E3758A6-12C5-ADB1-7BC0-1AAAD400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1FB5B3B8-8463-57B3-DBCE-0C85C848DA09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96" name="Trapezoid 695">
                <a:extLst>
                  <a:ext uri="{FF2B5EF4-FFF2-40B4-BE49-F238E27FC236}">
                    <a16:creationId xmlns:a16="http://schemas.microsoft.com/office/drawing/2014/main" id="{6F7E5DB3-6F1E-49DE-2B09-ED8540968568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ED4EC784-0E65-95E5-1BEC-2F6EF82395B3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2265C325-D124-DE2B-707E-7F9DDFD2F28D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Freeform 698">
                <a:extLst>
                  <a:ext uri="{FF2B5EF4-FFF2-40B4-BE49-F238E27FC236}">
                    <a16:creationId xmlns:a16="http://schemas.microsoft.com/office/drawing/2014/main" id="{F9135FFC-F764-F6A3-C5F0-F1B0AC566601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3A0C39F5-7C28-B6B6-71C5-F930C51FE56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61963D02-2383-13FE-8D5E-BB64CCF699A0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cp:lastPrinted>2022-12-17T00:53:00Z</cp:lastPrinted>
  <dcterms:created xsi:type="dcterms:W3CDTF">2022-12-16T23:14:59Z</dcterms:created>
  <dcterms:modified xsi:type="dcterms:W3CDTF">2022-12-17T02:43:53Z</dcterms:modified>
</cp:coreProperties>
</file>