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/>
    <p:restoredTop sz="96197"/>
  </p:normalViewPr>
  <p:slideViewPr>
    <p:cSldViewPr snapToGrid="0" snapToObjects="1">
      <p:cViewPr varScale="1">
        <p:scale>
          <a:sx n="85" d="100"/>
          <a:sy n="85" d="100"/>
        </p:scale>
        <p:origin x="20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EEB1-7E13-D146-901E-18465D866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831CC-29BE-6F48-9881-D5C3569E4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1E862-8479-E847-B03C-4297585D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B1023-654A-224D-A701-EA38558D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4FD90-1189-0047-8AD5-DFAE9676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5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501B-863A-E240-B813-2BD395DF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F162E-615A-204F-A0F2-EDFEDF377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830FC-22C6-1D46-ADA3-81A25DC44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244B3-BBEE-314B-AEAF-80DE51CC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6951D-7989-CD43-A89C-DB8AE90C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40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11D04-BE5A-A040-95E4-DB60671C3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FE22F-F259-BB4A-B5B4-4F4EE5F71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F1EAA-A3CC-D940-858A-03284562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53934-D158-184D-A9E2-08320DB4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7AFA5-3E65-734C-A048-E7485DF7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5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EDB42-4537-9745-993F-6CCF0F8C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D703D-34F4-EA46-AE35-6D08409B9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FA194-2B7C-C948-AF57-A19F4EFC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E47C0-2DF4-984B-8498-2285C34D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642FF-8116-0A4E-9C5A-F81FCF68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AFDA-EF1C-BE4C-AB6B-1F982DCA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FF631-84EE-E74B-BB51-7119D6F51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914B1-D195-A640-8DE5-FE3EE136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E1702-AFA3-A44E-A319-E420333BB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FEF8-173C-B643-A470-87229796B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5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1E0C-C575-0640-9CCD-D675C811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62AB-1A0F-7F41-A569-9139E23E5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A179E-C2C1-F941-8336-A199D5AE0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D1496-8B78-CE4F-A726-E1D8EF2C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F89A9-DEBF-B344-8EE6-0EBF6EDD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CE08-AC82-A640-98C3-FFDCB4C8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96AE-FF98-7243-B4E6-41AB5394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FEF84-CD44-C94B-9A37-ABEF9AB4C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4462C-F2FC-E741-A5CB-F65511039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D6D42-D191-E74E-879E-E25215B7A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7BF6E-D6DC-1247-BFA6-0AB7403FD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CFB0A-C8A3-0041-BD41-CE0E939D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3C30B-70F6-714D-96E1-B746E804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8F2CD-C1F3-C340-855C-49071037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57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4B578-6D66-AB40-BE15-4EA437D7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0C3D-6D88-EC47-8573-14E666AE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A69B3-5039-E041-9FA2-B0ED4AC1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66BBC-2E60-CD46-934A-5CAE3FA4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9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55BA5-8C1A-DA4D-BEA7-DC975599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B914A-B7D6-EC46-AF71-3F8FEB95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875FA-4B5F-3F41-8EC4-03891B73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1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F13F-7BE4-5343-90FD-DFD93F15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C686-160B-A942-B8CC-3DAF8419E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AAF7B-ABF8-2E46-98B3-29E3F821A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11308-6071-0240-AF3E-F8B77482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187EA-E5DC-7A43-BAA5-78FD8787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90538-8CE7-CB4D-B4CA-649F8036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6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8BF1-F81F-8648-9807-3FDD82E3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B0041-68EA-BF46-9045-03BC1C988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F0B04-4D18-B040-8C52-BB876B905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5FFB3-7B2C-2749-BDA4-44C2FECC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67393-562B-1F4A-81AB-652B4712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7AF08-B057-4E4F-BECC-137D1F26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71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CA72A-B9C0-9843-B9D1-0A94B4A5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07711-85D0-E444-8483-797D6785D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9BBD8-0E15-C34C-9466-A0792828B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DA339-5108-6C48-BAE7-2FDD5986F520}" type="datetimeFigureOut">
              <a:rPr lang="en-US" smtClean="0"/>
              <a:t>3/12/22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F4918-A877-2A4C-85C6-D852D1E6B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D5068-B007-1742-B8C8-7F627C839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3A96C-D07F-C240-8AED-558DA3775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9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6979-588D-7041-A0CC-8E0A9D70C4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7A686-C4A6-E341-9CE7-5417F4C69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2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1</cp:revision>
  <dcterms:created xsi:type="dcterms:W3CDTF">2022-03-12T15:47:21Z</dcterms:created>
  <dcterms:modified xsi:type="dcterms:W3CDTF">2022-03-12T15:47:38Z</dcterms:modified>
</cp:coreProperties>
</file>