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9" r:id="rId4"/>
    <p:sldId id="261" r:id="rId5"/>
    <p:sldId id="266" r:id="rId6"/>
    <p:sldId id="260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AB7942"/>
    <a:srgbClr val="6285C4"/>
    <a:srgbClr val="75BD8F"/>
    <a:srgbClr val="9DDF56"/>
    <a:srgbClr val="77AF90"/>
    <a:srgbClr val="71A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/>
    <p:restoredTop sz="96208"/>
  </p:normalViewPr>
  <p:slideViewPr>
    <p:cSldViewPr snapToGrid="0" snapToObjects="1">
      <p:cViewPr varScale="1">
        <p:scale>
          <a:sx n="84" d="100"/>
          <a:sy n="84" d="100"/>
        </p:scale>
        <p:origin x="20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778-4E5D-184F-A247-7B2E4445F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81778-B47A-9A4A-949A-6C8046276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BA07-D7E8-2F49-A360-1E349799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4E7A-F2D7-A445-A242-2B7A7FC5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BAF1-381B-1B40-9198-AC7B75C6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83AE-D8F8-3E42-963B-2A02A386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B4CA8-95BF-BC49-A954-FB97BD1D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B257-268C-4B48-B480-67E0F1B2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D4AA-5814-B346-8F0D-849766C5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5D3C-BDDF-9F43-842E-96CE0309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7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33C6-0C33-184E-82B7-2D94FD0D6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F9F4E-FBA7-7A46-A66F-C2635DCD5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0EB8-40AC-D34D-B68B-03DC1A7B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B00C-39EB-7949-94DB-866B6E1C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E7AF-351B-554A-B864-29B751BE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9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CFDB-7306-D04C-B3EF-1EC358CD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D0B62-D204-C945-BCCD-4738DB63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41C4-8B1A-744C-89B0-9ECB1BF9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66BE-7DFC-DD40-B33D-259C592F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DD9E9-46F6-D64A-9726-28936055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4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F4D-6B55-0D41-95C0-9CFF49ED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1C9BA-ABBE-D646-9E92-A6964174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ADE9-BA78-2B49-A517-FBC65BDC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76DD-08D4-054C-B4FB-196A0549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BEEF-36E4-E544-A0F0-90EEC67E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7AC5-081F-6846-9A2B-0AD71B3E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17EE-0617-6944-A96F-69180BE6B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5C746-49DF-4B47-91FC-8DF086250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6403B-FE73-BF44-8533-EE7D71FC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B3159-EB14-BA4D-B06B-B064DFF5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3DDB2-C4DC-A54F-BCCE-03505D3D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9E0-F87D-ED48-A2DB-1987C30E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B006-E3BB-3746-BA65-F031F57D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0031A-60C0-2343-96D2-61FC079E7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41F78-476A-8548-A1AC-D420A7F47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AFAE8-7C9D-9D4B-9838-D93ED177E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A7437-4008-0247-AC48-C1B6E1FB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3950D-06EE-4B4F-8CD1-16726D23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7C73-C2AC-134C-B55B-7BC7C418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6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A7DE-DA7C-0246-A36D-21B31979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6D427-0669-D84F-856B-486C5F43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D532B-4F98-CA43-9ECB-B246506D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EBAEE-0693-5F49-8500-0F88B4C5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5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013A4-A71D-1B4A-88C8-3D4DB5C8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62019-8750-004B-8E5A-F597C094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B1852-91B0-2248-84F2-6AC1440A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9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3B6F-3BE3-EF41-AAE4-60F77176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D74B-9DF2-F046-9B65-C3880876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ECEDC-BB18-0941-BC71-DF263DBFC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DC3D2-FC9A-4F4E-8C90-ACF40941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5274B-327A-2B4B-9B9A-BF52C11F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FC3C6-0281-E447-94A3-60BBC6F6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29B3-EDD3-C345-8A46-DB5CCDE6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05A5D-5509-754A-A114-4ABC2D1BC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57C04-F15B-F240-979D-8B3CF121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7C033-BBB8-9446-B58F-2C3678A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32115-1D52-0A45-9BA3-31EB2458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54CC3-1533-544C-B482-E6FEE920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8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7D513-007E-2B4F-8BCA-4EA44704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33BF-FFBB-B84D-8310-453625F8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852E-CEF0-D04F-A1D5-0AE134205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C100-6DA6-7E47-AB86-E17959480C6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0C9F-5D93-3E49-89AE-8AB5F9373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02215-6F52-3D4B-87F8-D02A88D59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8907-4DC9-D846-94F9-A9F81EC71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CoderDojo Robot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2B51B-AA9B-0A45-AA9E-4518DC1EC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6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B4D0-1E10-8E4C-9A25-6AF1B5F9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30" y="9536"/>
            <a:ext cx="10515600" cy="611540"/>
          </a:xfrm>
        </p:spPr>
        <p:txBody>
          <a:bodyPr>
            <a:normAutofit fontScale="90000"/>
          </a:bodyPr>
          <a:lstStyle/>
          <a:p>
            <a:r>
              <a:rPr lang="en-US" dirty="0"/>
              <a:t>Breadboard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E71C-7FCD-8342-B06C-0603C2E5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8701"/>
            <a:ext cx="10515600" cy="6682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oogle Shape;356;p42">
            <a:extLst>
              <a:ext uri="{FF2B5EF4-FFF2-40B4-BE49-F238E27FC236}">
                <a16:creationId xmlns:a16="http://schemas.microsoft.com/office/drawing/2014/main" id="{60B15BC8-738F-EF40-B125-356C66B7316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97717" y="2152350"/>
            <a:ext cx="289560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57;p42">
            <a:extLst>
              <a:ext uri="{FF2B5EF4-FFF2-40B4-BE49-F238E27FC236}">
                <a16:creationId xmlns:a16="http://schemas.microsoft.com/office/drawing/2014/main" id="{02867DF8-6FFE-4C46-8676-C05976074B63}"/>
              </a:ext>
            </a:extLst>
          </p:cNvPr>
          <p:cNvSpPr txBox="1"/>
          <p:nvPr/>
        </p:nvSpPr>
        <p:spPr>
          <a:xfrm>
            <a:off x="4968267" y="1255825"/>
            <a:ext cx="13545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 Rail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Columns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(Bus Strips)</a:t>
            </a:r>
            <a:endParaRPr dirty="0"/>
          </a:p>
        </p:txBody>
      </p:sp>
      <p:cxnSp>
        <p:nvCxnSpPr>
          <p:cNvPr id="6" name="Google Shape;358;p42">
            <a:extLst>
              <a:ext uri="{FF2B5EF4-FFF2-40B4-BE49-F238E27FC236}">
                <a16:creationId xmlns:a16="http://schemas.microsoft.com/office/drawing/2014/main" id="{46918BB0-E43B-D744-9FEC-8199CC941103}"/>
              </a:ext>
            </a:extLst>
          </p:cNvPr>
          <p:cNvCxnSpPr>
            <a:stCxn id="5" idx="1"/>
          </p:cNvCxnSpPr>
          <p:nvPr/>
        </p:nvCxnSpPr>
        <p:spPr>
          <a:xfrm flipH="1">
            <a:off x="4448067" y="1523275"/>
            <a:ext cx="520200" cy="7509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359;p42">
            <a:extLst>
              <a:ext uri="{FF2B5EF4-FFF2-40B4-BE49-F238E27FC236}">
                <a16:creationId xmlns:a16="http://schemas.microsoft.com/office/drawing/2014/main" id="{97EF414F-11C7-964C-9649-668DC4442BA3}"/>
              </a:ext>
            </a:extLst>
          </p:cNvPr>
          <p:cNvCxnSpPr>
            <a:cxnSpLocks/>
          </p:cNvCxnSpPr>
          <p:nvPr/>
        </p:nvCxnSpPr>
        <p:spPr>
          <a:xfrm>
            <a:off x="6243929" y="1523275"/>
            <a:ext cx="633600" cy="7509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360;p42">
            <a:extLst>
              <a:ext uri="{FF2B5EF4-FFF2-40B4-BE49-F238E27FC236}">
                <a16:creationId xmlns:a16="http://schemas.microsoft.com/office/drawing/2014/main" id="{FFE00851-8064-9F42-9CBB-8B062CA7BFD3}"/>
              </a:ext>
            </a:extLst>
          </p:cNvPr>
          <p:cNvCxnSpPr/>
          <p:nvPr/>
        </p:nvCxnSpPr>
        <p:spPr>
          <a:xfrm rot="10800000">
            <a:off x="5598642" y="4372479"/>
            <a:ext cx="2002500" cy="7164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361;p42">
            <a:extLst>
              <a:ext uri="{FF2B5EF4-FFF2-40B4-BE49-F238E27FC236}">
                <a16:creationId xmlns:a16="http://schemas.microsoft.com/office/drawing/2014/main" id="{2079B3CC-85B4-794B-BCF2-FA235EE8A87C}"/>
              </a:ext>
            </a:extLst>
          </p:cNvPr>
          <p:cNvSpPr txBox="1"/>
          <p:nvPr/>
        </p:nvSpPr>
        <p:spPr>
          <a:xfrm>
            <a:off x="7640810" y="4679562"/>
            <a:ext cx="2249485" cy="63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slot (center trough)</a:t>
            </a:r>
            <a:endParaRPr dirty="0"/>
          </a:p>
        </p:txBody>
      </p:sp>
      <p:cxnSp>
        <p:nvCxnSpPr>
          <p:cNvPr id="10" name="Google Shape;362;p42">
            <a:extLst>
              <a:ext uri="{FF2B5EF4-FFF2-40B4-BE49-F238E27FC236}">
                <a16:creationId xmlns:a16="http://schemas.microsoft.com/office/drawing/2014/main" id="{3F4F08F7-4E64-6940-8D4E-8688B3B1E43F}"/>
              </a:ext>
            </a:extLst>
          </p:cNvPr>
          <p:cNvCxnSpPr/>
          <p:nvPr/>
        </p:nvCxnSpPr>
        <p:spPr>
          <a:xfrm>
            <a:off x="3511352" y="2193234"/>
            <a:ext cx="793500" cy="274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363;p42">
            <a:extLst>
              <a:ext uri="{FF2B5EF4-FFF2-40B4-BE49-F238E27FC236}">
                <a16:creationId xmlns:a16="http://schemas.microsoft.com/office/drawing/2014/main" id="{F9827D10-0F24-A849-8381-9F214379F1C9}"/>
              </a:ext>
            </a:extLst>
          </p:cNvPr>
          <p:cNvSpPr txBox="1"/>
          <p:nvPr/>
        </p:nvSpPr>
        <p:spPr>
          <a:xfrm>
            <a:off x="2235690" y="1944284"/>
            <a:ext cx="1414534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for +5 V</a:t>
            </a:r>
            <a:endParaRPr dirty="0"/>
          </a:p>
        </p:txBody>
      </p:sp>
      <p:sp>
        <p:nvSpPr>
          <p:cNvPr id="12" name="Google Shape;364;p42">
            <a:extLst>
              <a:ext uri="{FF2B5EF4-FFF2-40B4-BE49-F238E27FC236}">
                <a16:creationId xmlns:a16="http://schemas.microsoft.com/office/drawing/2014/main" id="{D7EEDA11-4CAB-F74A-873F-321DD00E7D85}"/>
              </a:ext>
            </a:extLst>
          </p:cNvPr>
          <p:cNvSpPr txBox="1"/>
          <p:nvPr/>
        </p:nvSpPr>
        <p:spPr>
          <a:xfrm>
            <a:off x="7640816" y="1843350"/>
            <a:ext cx="2451289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Blue (Black) for GND</a:t>
            </a:r>
            <a:endParaRPr dirty="0"/>
          </a:p>
        </p:txBody>
      </p:sp>
      <p:cxnSp>
        <p:nvCxnSpPr>
          <p:cNvPr id="13" name="Google Shape;365;p42">
            <a:extLst>
              <a:ext uri="{FF2B5EF4-FFF2-40B4-BE49-F238E27FC236}">
                <a16:creationId xmlns:a16="http://schemas.microsoft.com/office/drawing/2014/main" id="{7AB0F15F-09E0-E24F-B7B9-D9D0AE3805D4}"/>
              </a:ext>
            </a:extLst>
          </p:cNvPr>
          <p:cNvCxnSpPr/>
          <p:nvPr/>
        </p:nvCxnSpPr>
        <p:spPr>
          <a:xfrm flipH="1">
            <a:off x="6956367" y="2247149"/>
            <a:ext cx="1152600" cy="4167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366;p42">
            <a:extLst>
              <a:ext uri="{FF2B5EF4-FFF2-40B4-BE49-F238E27FC236}">
                <a16:creationId xmlns:a16="http://schemas.microsoft.com/office/drawing/2014/main" id="{C3C9AB67-1101-9C45-B3FC-FBA8948417FE}"/>
              </a:ext>
            </a:extLst>
          </p:cNvPr>
          <p:cNvCxnSpPr/>
          <p:nvPr/>
        </p:nvCxnSpPr>
        <p:spPr>
          <a:xfrm rot="10800000" flipH="1">
            <a:off x="4043817" y="4432841"/>
            <a:ext cx="808500" cy="3642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367;p42">
            <a:extLst>
              <a:ext uri="{FF2B5EF4-FFF2-40B4-BE49-F238E27FC236}">
                <a16:creationId xmlns:a16="http://schemas.microsoft.com/office/drawing/2014/main" id="{9A183A06-3A91-2646-8561-8DE81F6252D8}"/>
              </a:ext>
            </a:extLst>
          </p:cNvPr>
          <p:cNvSpPr txBox="1"/>
          <p:nvPr/>
        </p:nvSpPr>
        <p:spPr>
          <a:xfrm>
            <a:off x="1317839" y="4588692"/>
            <a:ext cx="2725977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internal row</a:t>
            </a:r>
            <a:r>
              <a:rPr lang="en" b="1" dirty="0"/>
              <a:t> connectors</a:t>
            </a:r>
            <a:endParaRPr b="1" dirty="0"/>
          </a:p>
        </p:txBody>
      </p:sp>
      <p:sp>
        <p:nvSpPr>
          <p:cNvPr id="16" name="Google Shape;363;p42">
            <a:extLst>
              <a:ext uri="{FF2B5EF4-FFF2-40B4-BE49-F238E27FC236}">
                <a16:creationId xmlns:a16="http://schemas.microsoft.com/office/drawing/2014/main" id="{88103EED-8C8C-5C41-B7DC-FE9C795E4ACA}"/>
              </a:ext>
            </a:extLst>
          </p:cNvPr>
          <p:cNvSpPr txBox="1"/>
          <p:nvPr/>
        </p:nvSpPr>
        <p:spPr>
          <a:xfrm>
            <a:off x="7439005" y="2960461"/>
            <a:ext cx="245129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column for 3.3 V</a:t>
            </a:r>
            <a:endParaRPr dirty="0"/>
          </a:p>
        </p:txBody>
      </p:sp>
      <p:cxnSp>
        <p:nvCxnSpPr>
          <p:cNvPr id="17" name="Google Shape;362;p42">
            <a:extLst>
              <a:ext uri="{FF2B5EF4-FFF2-40B4-BE49-F238E27FC236}">
                <a16:creationId xmlns:a16="http://schemas.microsoft.com/office/drawing/2014/main" id="{BE6FE09E-DD1B-7A4F-A26B-FF0F94D915F6}"/>
              </a:ext>
            </a:extLst>
          </p:cNvPr>
          <p:cNvCxnSpPr>
            <a:cxnSpLocks/>
          </p:cNvCxnSpPr>
          <p:nvPr/>
        </p:nvCxnSpPr>
        <p:spPr>
          <a:xfrm flipH="1">
            <a:off x="6760487" y="3295639"/>
            <a:ext cx="1098111" cy="152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45810E-C76F-A34E-99FE-AFEA12C94E03}"/>
              </a:ext>
            </a:extLst>
          </p:cNvPr>
          <p:cNvSpPr txBox="1"/>
          <p:nvPr/>
        </p:nvSpPr>
        <p:spPr>
          <a:xfrm>
            <a:off x="1051326" y="2591808"/>
            <a:ext cx="311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numbered</a:t>
            </a:r>
            <a:r>
              <a:rPr lang="en-US" b="1" dirty="0"/>
              <a:t> rows</a:t>
            </a:r>
            <a:r>
              <a:rPr lang="en-US" dirty="0"/>
              <a:t> run across</a:t>
            </a:r>
          </a:p>
          <a:p>
            <a:pPr algn="ctr"/>
            <a:r>
              <a:rPr lang="en-US" dirty="0"/>
              <a:t>(horizontal center connections)</a:t>
            </a:r>
          </a:p>
        </p:txBody>
      </p:sp>
      <p:cxnSp>
        <p:nvCxnSpPr>
          <p:cNvPr id="19" name="Google Shape;366;p42">
            <a:extLst>
              <a:ext uri="{FF2B5EF4-FFF2-40B4-BE49-F238E27FC236}">
                <a16:creationId xmlns:a16="http://schemas.microsoft.com/office/drawing/2014/main" id="{D289D1A8-2C98-1746-80DB-5E044F1D5B9C}"/>
              </a:ext>
            </a:extLst>
          </p:cNvPr>
          <p:cNvCxnSpPr>
            <a:cxnSpLocks/>
          </p:cNvCxnSpPr>
          <p:nvPr/>
        </p:nvCxnSpPr>
        <p:spPr>
          <a:xfrm>
            <a:off x="2088755" y="3252090"/>
            <a:ext cx="909898" cy="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63F2AE-02F7-9A4E-9E79-56D7FCABBD31}"/>
              </a:ext>
            </a:extLst>
          </p:cNvPr>
          <p:cNvSpPr txBox="1"/>
          <p:nvPr/>
        </p:nvSpPr>
        <p:spPr>
          <a:xfrm>
            <a:off x="1129390" y="3534853"/>
            <a:ext cx="277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  <a:r>
              <a:rPr lang="en-US" b="1" dirty="0"/>
              <a:t> columns</a:t>
            </a:r>
            <a:r>
              <a:rPr lang="en-US" dirty="0"/>
              <a:t> share ground</a:t>
            </a:r>
          </a:p>
          <a:p>
            <a:pPr algn="ctr"/>
            <a:r>
              <a:rPr lang="en-US" dirty="0"/>
              <a:t>and power</a:t>
            </a:r>
          </a:p>
          <a:p>
            <a:pPr algn="ctr"/>
            <a:r>
              <a:rPr lang="en-US" dirty="0"/>
              <a:t> (vertical edge connections)</a:t>
            </a:r>
          </a:p>
        </p:txBody>
      </p:sp>
      <p:cxnSp>
        <p:nvCxnSpPr>
          <p:cNvPr id="21" name="Google Shape;366;p42">
            <a:extLst>
              <a:ext uri="{FF2B5EF4-FFF2-40B4-BE49-F238E27FC236}">
                <a16:creationId xmlns:a16="http://schemas.microsoft.com/office/drawing/2014/main" id="{91EC6E40-455B-ED4B-99DB-15CCBD9E3FDF}"/>
              </a:ext>
            </a:extLst>
          </p:cNvPr>
          <p:cNvCxnSpPr>
            <a:cxnSpLocks/>
          </p:cNvCxnSpPr>
          <p:nvPr/>
        </p:nvCxnSpPr>
        <p:spPr>
          <a:xfrm flipV="1">
            <a:off x="3947732" y="3688260"/>
            <a:ext cx="9749" cy="6763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5964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A211-6167-C74B-ACCF-0A2761FF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7771"/>
            <a:ext cx="10515600" cy="670461"/>
          </a:xfrm>
        </p:spPr>
        <p:txBody>
          <a:bodyPr>
            <a:normAutofit fontScale="90000"/>
          </a:bodyPr>
          <a:lstStyle/>
          <a:p>
            <a:r>
              <a:rPr lang="en-US" dirty="0"/>
              <a:t>Base Bot Circuit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C427F-3E9F-EB48-A44C-BE51345D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79" y="758232"/>
            <a:ext cx="2337061" cy="586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3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F6B-07B5-BA49-8810-745106D1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6096"/>
          </a:xfrm>
        </p:spPr>
        <p:txBody>
          <a:bodyPr>
            <a:normAutofit fontScale="90000"/>
          </a:bodyPr>
          <a:lstStyle/>
          <a:p>
            <a:r>
              <a:rPr lang="en-US" dirty="0"/>
              <a:t>Pico on Breadboard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C6A0-755A-1E4F-B525-91A60C99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24" y="6214501"/>
            <a:ext cx="10515600" cy="55674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9699-3187-EB42-B03C-57E42C224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927277" y="1828295"/>
            <a:ext cx="5481411" cy="35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2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F6B-07B5-BA49-8810-745106D1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24" y="97847"/>
            <a:ext cx="10515600" cy="487247"/>
          </a:xfrm>
        </p:spPr>
        <p:txBody>
          <a:bodyPr>
            <a:normAutofit fontScale="90000"/>
          </a:bodyPr>
          <a:lstStyle/>
          <a:p>
            <a:r>
              <a:rPr lang="en-US" dirty="0"/>
              <a:t>Pico with GND and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C6A0-755A-1E4F-B525-91A60C99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63" y="6220076"/>
            <a:ext cx="10515600" cy="54559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9699-3187-EB42-B03C-57E42C224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93"/>
          <a:stretch/>
        </p:blipFill>
        <p:spPr>
          <a:xfrm rot="5400000">
            <a:off x="3164427" y="1104022"/>
            <a:ext cx="4826246" cy="43673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B639F1-B787-F14A-96F9-0859B90D8DB1}"/>
              </a:ext>
            </a:extLst>
          </p:cNvPr>
          <p:cNvSpPr/>
          <p:nvPr/>
        </p:nvSpPr>
        <p:spPr>
          <a:xfrm>
            <a:off x="6132867" y="1755168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A4EA7-C69A-1241-9AB1-B11D136B4918}"/>
              </a:ext>
            </a:extLst>
          </p:cNvPr>
          <p:cNvSpPr/>
          <p:nvPr/>
        </p:nvSpPr>
        <p:spPr>
          <a:xfrm>
            <a:off x="4761948" y="1749425"/>
            <a:ext cx="210102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66352B-7C30-C14F-8F22-75A6978C3328}"/>
              </a:ext>
            </a:extLst>
          </p:cNvPr>
          <p:cNvGrpSpPr/>
          <p:nvPr/>
        </p:nvGrpSpPr>
        <p:grpSpPr>
          <a:xfrm>
            <a:off x="6042079" y="1372167"/>
            <a:ext cx="365759" cy="902830"/>
            <a:chOff x="6134170" y="1371605"/>
            <a:chExt cx="365759" cy="9821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58636D-9F17-AD44-8939-60D29613F73C}"/>
                </a:ext>
              </a:extLst>
            </p:cNvPr>
            <p:cNvSpPr/>
            <p:nvPr/>
          </p:nvSpPr>
          <p:spPr>
            <a:xfrm>
              <a:off x="6224959" y="1371605"/>
              <a:ext cx="270164" cy="1330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800" dirty="0"/>
                <a:t>VBUS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7DDD62-8454-D44B-A5AB-4FF9B6591DB5}"/>
                </a:ext>
              </a:extLst>
            </p:cNvPr>
            <p:cNvSpPr/>
            <p:nvPr/>
          </p:nvSpPr>
          <p:spPr>
            <a:xfrm>
              <a:off x="6224959" y="1558899"/>
              <a:ext cx="270164" cy="1330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800" dirty="0"/>
                <a:t>VSYS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1532FC-2782-7B4C-9776-BB3A714B9B51}"/>
                </a:ext>
              </a:extLst>
            </p:cNvPr>
            <p:cNvSpPr/>
            <p:nvPr/>
          </p:nvSpPr>
          <p:spPr>
            <a:xfrm>
              <a:off x="6134170" y="2220783"/>
              <a:ext cx="365759" cy="1330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800" dirty="0"/>
                <a:t>3.3 OUT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3D61D8-FAAE-134F-9C57-5F1B00AD4BF6}"/>
              </a:ext>
            </a:extLst>
          </p:cNvPr>
          <p:cNvCxnSpPr>
            <a:cxnSpLocks/>
            <a:stCxn id="55" idx="6"/>
            <a:endCxn id="53" idx="2"/>
          </p:cNvCxnSpPr>
          <p:nvPr/>
        </p:nvCxnSpPr>
        <p:spPr>
          <a:xfrm>
            <a:off x="6745518" y="2206849"/>
            <a:ext cx="486047" cy="90373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CD9C38-5BB2-3A42-945C-B02EB89ED041}"/>
              </a:ext>
            </a:extLst>
          </p:cNvPr>
          <p:cNvCxnSpPr>
            <a:cxnSpLocks/>
          </p:cNvCxnSpPr>
          <p:nvPr/>
        </p:nvCxnSpPr>
        <p:spPr>
          <a:xfrm>
            <a:off x="6668429" y="3786144"/>
            <a:ext cx="814039" cy="1149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220E82-C3B7-8E4A-9642-BD39F357CFB3}"/>
              </a:ext>
            </a:extLst>
          </p:cNvPr>
          <p:cNvCxnSpPr>
            <a:cxnSpLocks/>
          </p:cNvCxnSpPr>
          <p:nvPr/>
        </p:nvCxnSpPr>
        <p:spPr>
          <a:xfrm flipV="1">
            <a:off x="3893467" y="3793630"/>
            <a:ext cx="788355" cy="1149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CBA47A-199F-2548-8D8D-58322A3B9092}"/>
              </a:ext>
            </a:extLst>
          </p:cNvPr>
          <p:cNvCxnSpPr>
            <a:cxnSpLocks/>
          </p:cNvCxnSpPr>
          <p:nvPr/>
        </p:nvCxnSpPr>
        <p:spPr>
          <a:xfrm flipV="1">
            <a:off x="6702997" y="852372"/>
            <a:ext cx="0" cy="766220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7A80CE-46E3-4D4D-B755-AFC14F844C29}"/>
              </a:ext>
            </a:extLst>
          </p:cNvPr>
          <p:cNvCxnSpPr>
            <a:cxnSpLocks/>
          </p:cNvCxnSpPr>
          <p:nvPr/>
        </p:nvCxnSpPr>
        <p:spPr>
          <a:xfrm flipH="1" flipV="1">
            <a:off x="3702518" y="800330"/>
            <a:ext cx="3000480" cy="12724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E145CF-FABD-D34D-A40A-547BFF178052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3702518" y="873008"/>
            <a:ext cx="0" cy="560288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21C9C2-9A7F-C849-9C25-035E7094F4E8}"/>
              </a:ext>
            </a:extLst>
          </p:cNvPr>
          <p:cNvSpPr/>
          <p:nvPr/>
        </p:nvSpPr>
        <p:spPr>
          <a:xfrm>
            <a:off x="6132867" y="2748439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9EFD5-83E9-1E4C-8FEB-7CD711E20211}"/>
              </a:ext>
            </a:extLst>
          </p:cNvPr>
          <p:cNvSpPr/>
          <p:nvPr/>
        </p:nvSpPr>
        <p:spPr>
          <a:xfrm>
            <a:off x="4773141" y="2742210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DBD4DE-E2D2-7F4D-BE60-02DE3C627B18}"/>
              </a:ext>
            </a:extLst>
          </p:cNvPr>
          <p:cNvSpPr/>
          <p:nvPr/>
        </p:nvSpPr>
        <p:spPr>
          <a:xfrm>
            <a:off x="6120994" y="3733447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F7FA9D-CF1E-6F42-AB32-3FB332BE74C0}"/>
              </a:ext>
            </a:extLst>
          </p:cNvPr>
          <p:cNvSpPr/>
          <p:nvPr/>
        </p:nvSpPr>
        <p:spPr>
          <a:xfrm>
            <a:off x="4773141" y="3726980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C36DF6-D39A-F840-BC36-A455C8A8FD33}"/>
              </a:ext>
            </a:extLst>
          </p:cNvPr>
          <p:cNvSpPr/>
          <p:nvPr/>
        </p:nvSpPr>
        <p:spPr>
          <a:xfrm>
            <a:off x="6120993" y="4717145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142711-00DD-D044-9096-2E5C4B9D1EF9}"/>
              </a:ext>
            </a:extLst>
          </p:cNvPr>
          <p:cNvSpPr/>
          <p:nvPr/>
        </p:nvSpPr>
        <p:spPr>
          <a:xfrm>
            <a:off x="4773141" y="4730189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8F25B5-D06A-A947-B6A2-D5E4B45DDF60}"/>
              </a:ext>
            </a:extLst>
          </p:cNvPr>
          <p:cNvSpPr txBox="1"/>
          <p:nvPr/>
        </p:nvSpPr>
        <p:spPr>
          <a:xfrm>
            <a:off x="7761248" y="305966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3.3V Rail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502CD8-A644-7347-B7D9-FCF41D44658B}"/>
              </a:ext>
            </a:extLst>
          </p:cNvPr>
          <p:cNvSpPr txBox="1"/>
          <p:nvPr/>
        </p:nvSpPr>
        <p:spPr>
          <a:xfrm>
            <a:off x="2559391" y="310305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 Rail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C22333-68FB-4E41-944D-9E1D23A5939C}"/>
              </a:ext>
            </a:extLst>
          </p:cNvPr>
          <p:cNvCxnSpPr>
            <a:cxnSpLocks/>
          </p:cNvCxnSpPr>
          <p:nvPr/>
        </p:nvCxnSpPr>
        <p:spPr>
          <a:xfrm>
            <a:off x="2118732" y="5652944"/>
            <a:ext cx="1583786" cy="1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1A56A8-31BE-2349-A218-6AA5E4CCCAD1}"/>
              </a:ext>
            </a:extLst>
          </p:cNvPr>
          <p:cNvSpPr txBox="1"/>
          <p:nvPr/>
        </p:nvSpPr>
        <p:spPr>
          <a:xfrm>
            <a:off x="2035530" y="5283612"/>
            <a:ext cx="13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Incoming 5V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7FFD8F9-7349-0742-991E-2DE7100E10CC}"/>
              </a:ext>
            </a:extLst>
          </p:cNvPr>
          <p:cNvSpPr/>
          <p:nvPr/>
        </p:nvSpPr>
        <p:spPr>
          <a:xfrm>
            <a:off x="7418666" y="3829203"/>
            <a:ext cx="100361" cy="13100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4D756D2-2098-A041-8074-04D1A4B30F35}"/>
              </a:ext>
            </a:extLst>
          </p:cNvPr>
          <p:cNvSpPr/>
          <p:nvPr/>
        </p:nvSpPr>
        <p:spPr>
          <a:xfrm>
            <a:off x="6652816" y="3728126"/>
            <a:ext cx="100361" cy="13100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99D247-450E-0240-80BC-D0007690B581}"/>
              </a:ext>
            </a:extLst>
          </p:cNvPr>
          <p:cNvSpPr/>
          <p:nvPr/>
        </p:nvSpPr>
        <p:spPr>
          <a:xfrm>
            <a:off x="7231565" y="2231718"/>
            <a:ext cx="100361" cy="131007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4EDA84-B4E6-B34C-9FB8-A49A0C14B2B6}"/>
              </a:ext>
            </a:extLst>
          </p:cNvPr>
          <p:cNvSpPr/>
          <p:nvPr/>
        </p:nvSpPr>
        <p:spPr>
          <a:xfrm>
            <a:off x="6645157" y="2141345"/>
            <a:ext cx="100361" cy="131007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093AA24-02F5-C141-8DC8-D0BDA68F2BDE}"/>
              </a:ext>
            </a:extLst>
          </p:cNvPr>
          <p:cNvSpPr/>
          <p:nvPr/>
        </p:nvSpPr>
        <p:spPr>
          <a:xfrm>
            <a:off x="6645157" y="1556789"/>
            <a:ext cx="100361" cy="131007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A28A5E-F7A8-3D44-A5BD-3E3DBFDF12A4}"/>
              </a:ext>
            </a:extLst>
          </p:cNvPr>
          <p:cNvSpPr/>
          <p:nvPr/>
        </p:nvSpPr>
        <p:spPr>
          <a:xfrm>
            <a:off x="3652337" y="1433296"/>
            <a:ext cx="100361" cy="131007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A7D7532-7714-CB43-8953-25AB0D2B49A5}"/>
              </a:ext>
            </a:extLst>
          </p:cNvPr>
          <p:cNvSpPr/>
          <p:nvPr/>
        </p:nvSpPr>
        <p:spPr>
          <a:xfrm>
            <a:off x="3659327" y="5592061"/>
            <a:ext cx="100361" cy="131007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192D9E0-FB92-8348-824C-3A2FDF6BBBB9}"/>
              </a:ext>
            </a:extLst>
          </p:cNvPr>
          <p:cNvSpPr/>
          <p:nvPr/>
        </p:nvSpPr>
        <p:spPr>
          <a:xfrm>
            <a:off x="3835480" y="3829202"/>
            <a:ext cx="100361" cy="13100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9BE67E6-56DB-104D-B0E6-4EEEDD0474FE}"/>
              </a:ext>
            </a:extLst>
          </p:cNvPr>
          <p:cNvSpPr/>
          <p:nvPr/>
        </p:nvSpPr>
        <p:spPr>
          <a:xfrm>
            <a:off x="4627120" y="3728125"/>
            <a:ext cx="100361" cy="13100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9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AB51-55E6-2C4D-B3CC-A4DAE7A0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Base Bot Breadboard Connections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F7588-DEFD-E248-B332-B2336AC5F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23"/>
          <a:stretch/>
        </p:blipFill>
        <p:spPr>
          <a:xfrm rot="5400000">
            <a:off x="297100" y="1034538"/>
            <a:ext cx="5103497" cy="4817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8BD7A-77A5-1044-8B64-5FC7E0FBC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" r="-1"/>
          <a:stretch/>
        </p:blipFill>
        <p:spPr>
          <a:xfrm rot="10800000">
            <a:off x="5668154" y="3038814"/>
            <a:ext cx="2657036" cy="2394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525047-0E1D-124B-BD7F-B86B8E1EF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200" y="1175385"/>
            <a:ext cx="1770534" cy="1351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922B64-828C-E34E-B4C6-C82C2F95E9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59"/>
          <a:stretch/>
        </p:blipFill>
        <p:spPr>
          <a:xfrm rot="16200000">
            <a:off x="9521772" y="4968928"/>
            <a:ext cx="1514585" cy="166687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A9E6C6-0648-6A40-8DDE-86664EBF2B29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>
            <a:off x="10279065" y="4756828"/>
            <a:ext cx="0" cy="2882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509F8E-877B-0F43-8C47-0281A0438081}"/>
              </a:ext>
            </a:extLst>
          </p:cNvPr>
          <p:cNvCxnSpPr>
            <a:cxnSpLocks/>
          </p:cNvCxnSpPr>
          <p:nvPr/>
        </p:nvCxnSpPr>
        <p:spPr>
          <a:xfrm>
            <a:off x="9688743" y="3861013"/>
            <a:ext cx="0" cy="1184062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ED3579-6EB6-0A4F-823D-85EA6EF4EF95}"/>
              </a:ext>
            </a:extLst>
          </p:cNvPr>
          <p:cNvGrpSpPr/>
          <p:nvPr/>
        </p:nvGrpSpPr>
        <p:grpSpPr>
          <a:xfrm>
            <a:off x="9948865" y="4020228"/>
            <a:ext cx="660400" cy="736600"/>
            <a:chOff x="9948865" y="4020228"/>
            <a:chExt cx="660400" cy="7366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75F397F-F92B-B548-9D9F-D52049DEC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48865" y="4020228"/>
              <a:ext cx="660400" cy="736600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0EF850-2854-1745-BFCA-72F6863215A1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10279064" y="4634590"/>
              <a:ext cx="1" cy="1222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4F87DF-F5A1-E14E-9363-8C568FB8D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48865" y="4634590"/>
              <a:ext cx="15398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C38A29-8DFA-DF4E-A620-A6360F3AEB17}"/>
              </a:ext>
            </a:extLst>
          </p:cNvPr>
          <p:cNvGrpSpPr/>
          <p:nvPr/>
        </p:nvGrpSpPr>
        <p:grpSpPr>
          <a:xfrm>
            <a:off x="8258074" y="3679723"/>
            <a:ext cx="218602" cy="1179332"/>
            <a:chOff x="8773741" y="3837665"/>
            <a:chExt cx="218602" cy="117933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F1509A6-C1CE-CD48-B36F-041AE83FCFCD}"/>
                </a:ext>
              </a:extLst>
            </p:cNvPr>
            <p:cNvCxnSpPr>
              <a:cxnSpLocks/>
            </p:cNvCxnSpPr>
            <p:nvPr/>
          </p:nvCxnSpPr>
          <p:spPr>
            <a:xfrm>
              <a:off x="8778875" y="4020228"/>
              <a:ext cx="2134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448BC9-84CD-5E4B-8C8F-95F5DB8CAF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8875" y="3837665"/>
              <a:ext cx="21346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0193CD-1DE0-7944-B113-3CBAE5354E4D}"/>
                </a:ext>
              </a:extLst>
            </p:cNvPr>
            <p:cNvCxnSpPr>
              <a:cxnSpLocks/>
            </p:cNvCxnSpPr>
            <p:nvPr/>
          </p:nvCxnSpPr>
          <p:spPr>
            <a:xfrm>
              <a:off x="8773741" y="4495845"/>
              <a:ext cx="2134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470E5F1-8D05-9449-8B3C-EE1EDC88D6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4009" y="4319204"/>
              <a:ext cx="203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6D4C82-EC8A-394D-A830-5D584B83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741" y="4837637"/>
              <a:ext cx="21346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E35401-72E9-684B-BC33-A15B359F74BC}"/>
                </a:ext>
              </a:extLst>
            </p:cNvPr>
            <p:cNvCxnSpPr>
              <a:cxnSpLocks/>
            </p:cNvCxnSpPr>
            <p:nvPr/>
          </p:nvCxnSpPr>
          <p:spPr>
            <a:xfrm>
              <a:off x="8773741" y="5016997"/>
              <a:ext cx="2134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A94111-5DA2-2545-8B94-3360AA2514F9}"/>
              </a:ext>
            </a:extLst>
          </p:cNvPr>
          <p:cNvCxnSpPr>
            <a:cxnSpLocks/>
          </p:cNvCxnSpPr>
          <p:nvPr/>
        </p:nvCxnSpPr>
        <p:spPr>
          <a:xfrm flipV="1">
            <a:off x="8471542" y="3861013"/>
            <a:ext cx="1217201" cy="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E68EC5-873B-7648-9646-C2B3F542FAA8}"/>
              </a:ext>
            </a:extLst>
          </p:cNvPr>
          <p:cNvCxnSpPr>
            <a:cxnSpLocks/>
          </p:cNvCxnSpPr>
          <p:nvPr/>
        </p:nvCxnSpPr>
        <p:spPr>
          <a:xfrm>
            <a:off x="8461892" y="3679723"/>
            <a:ext cx="1486972" cy="954465"/>
          </a:xfrm>
          <a:prstGeom prst="bentConnector3">
            <a:avLst>
              <a:gd name="adj1" fmla="val 9304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145954-B826-BA46-A586-23E3ED9EB2CF}"/>
              </a:ext>
            </a:extLst>
          </p:cNvPr>
          <p:cNvGrpSpPr/>
          <p:nvPr/>
        </p:nvGrpSpPr>
        <p:grpSpPr>
          <a:xfrm>
            <a:off x="8465065" y="4026548"/>
            <a:ext cx="898525" cy="474237"/>
            <a:chOff x="9985375" y="1504963"/>
            <a:chExt cx="898525" cy="50292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7E1447-30BB-914E-ADA4-45CC18BED33D}"/>
                </a:ext>
              </a:extLst>
            </p:cNvPr>
            <p:cNvCxnSpPr/>
            <p:nvPr/>
          </p:nvCxnSpPr>
          <p:spPr>
            <a:xfrm>
              <a:off x="9985375" y="1647825"/>
              <a:ext cx="177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E93E6A5-FC1C-004E-A41F-378DB8067116}"/>
                </a:ext>
              </a:extLst>
            </p:cNvPr>
            <p:cNvCxnSpPr/>
            <p:nvPr/>
          </p:nvCxnSpPr>
          <p:spPr>
            <a:xfrm>
              <a:off x="9985912" y="1835150"/>
              <a:ext cx="17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CBFB3E72-67B9-8C41-8A7C-EA3FA14E0900}"/>
                </a:ext>
              </a:extLst>
            </p:cNvPr>
            <p:cNvSpPr/>
            <p:nvPr/>
          </p:nvSpPr>
          <p:spPr>
            <a:xfrm>
              <a:off x="10107062" y="1504963"/>
              <a:ext cx="660400" cy="50292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0D70692-39C5-5C45-AE97-70ACE2E40864}"/>
                </a:ext>
              </a:extLst>
            </p:cNvPr>
            <p:cNvSpPr/>
            <p:nvPr/>
          </p:nvSpPr>
          <p:spPr>
            <a:xfrm>
              <a:off x="10763251" y="1684655"/>
              <a:ext cx="120649" cy="12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76C1CFD-A6B8-BB43-9A6F-7290BF629F95}"/>
                </a:ext>
              </a:extLst>
            </p:cNvPr>
            <p:cNvSpPr txBox="1"/>
            <p:nvPr/>
          </p:nvSpPr>
          <p:spPr>
            <a:xfrm>
              <a:off x="10074812" y="1561098"/>
              <a:ext cx="7164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Motor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81149A7-24C2-F04F-B47F-D0551EC0C181}"/>
              </a:ext>
            </a:extLst>
          </p:cNvPr>
          <p:cNvGrpSpPr/>
          <p:nvPr/>
        </p:nvGrpSpPr>
        <p:grpSpPr>
          <a:xfrm>
            <a:off x="8465065" y="4542908"/>
            <a:ext cx="898525" cy="481535"/>
            <a:chOff x="9985375" y="1504963"/>
            <a:chExt cx="898525" cy="50292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64BCE4-E3E2-9A4B-93EB-6DF6337EC3D4}"/>
                </a:ext>
              </a:extLst>
            </p:cNvPr>
            <p:cNvCxnSpPr/>
            <p:nvPr/>
          </p:nvCxnSpPr>
          <p:spPr>
            <a:xfrm>
              <a:off x="9985375" y="1647825"/>
              <a:ext cx="177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86E57D6-54A1-A543-8D1B-1FA69879BB0B}"/>
                </a:ext>
              </a:extLst>
            </p:cNvPr>
            <p:cNvCxnSpPr/>
            <p:nvPr/>
          </p:nvCxnSpPr>
          <p:spPr>
            <a:xfrm>
              <a:off x="9985912" y="1835150"/>
              <a:ext cx="17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6942D37-937D-FA46-9731-69D98EE252F7}"/>
                </a:ext>
              </a:extLst>
            </p:cNvPr>
            <p:cNvSpPr/>
            <p:nvPr/>
          </p:nvSpPr>
          <p:spPr>
            <a:xfrm>
              <a:off x="10107062" y="1504963"/>
              <a:ext cx="660400" cy="50292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573D0B-CDF6-DE4C-9C9A-E5BFA65446DF}"/>
                </a:ext>
              </a:extLst>
            </p:cNvPr>
            <p:cNvSpPr/>
            <p:nvPr/>
          </p:nvSpPr>
          <p:spPr>
            <a:xfrm>
              <a:off x="10763251" y="1684655"/>
              <a:ext cx="120649" cy="12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8282442-F385-194E-86E6-F63D2E509238}"/>
                </a:ext>
              </a:extLst>
            </p:cNvPr>
            <p:cNvSpPr txBox="1"/>
            <p:nvPr/>
          </p:nvSpPr>
          <p:spPr>
            <a:xfrm>
              <a:off x="10074812" y="1561098"/>
              <a:ext cx="7164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Motor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2364A57-710A-8244-A810-16D855E3CC40}"/>
              </a:ext>
            </a:extLst>
          </p:cNvPr>
          <p:cNvCxnSpPr>
            <a:cxnSpLocks/>
          </p:cNvCxnSpPr>
          <p:nvPr/>
        </p:nvCxnSpPr>
        <p:spPr>
          <a:xfrm>
            <a:off x="5421826" y="4859055"/>
            <a:ext cx="2463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A5C2864-B391-4649-94C9-09D81CACBE39}"/>
              </a:ext>
            </a:extLst>
          </p:cNvPr>
          <p:cNvSpPr/>
          <p:nvPr/>
        </p:nvSpPr>
        <p:spPr>
          <a:xfrm>
            <a:off x="3545378" y="5137267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B5BCCDA-3ECD-EE4A-8425-24F8C1D6B0F6}"/>
              </a:ext>
            </a:extLst>
          </p:cNvPr>
          <p:cNvSpPr/>
          <p:nvPr/>
        </p:nvSpPr>
        <p:spPr>
          <a:xfrm>
            <a:off x="3545378" y="4041958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71C96E3-D26F-A745-BC34-8FD7B847B6A2}"/>
              </a:ext>
            </a:extLst>
          </p:cNvPr>
          <p:cNvSpPr/>
          <p:nvPr/>
        </p:nvSpPr>
        <p:spPr>
          <a:xfrm>
            <a:off x="3545378" y="2940520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23637D-0F1C-E646-A924-B9EF60C8537A}"/>
              </a:ext>
            </a:extLst>
          </p:cNvPr>
          <p:cNvSpPr/>
          <p:nvPr/>
        </p:nvSpPr>
        <p:spPr>
          <a:xfrm>
            <a:off x="1950660" y="5137267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25CC071-032F-C742-9EC6-DD51079A688F}"/>
              </a:ext>
            </a:extLst>
          </p:cNvPr>
          <p:cNvSpPr/>
          <p:nvPr/>
        </p:nvSpPr>
        <p:spPr>
          <a:xfrm>
            <a:off x="1950660" y="4041958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5CF580-D89A-B648-BB58-125F070656E6}"/>
              </a:ext>
            </a:extLst>
          </p:cNvPr>
          <p:cNvSpPr/>
          <p:nvPr/>
        </p:nvSpPr>
        <p:spPr>
          <a:xfrm>
            <a:off x="1950660" y="2940520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6A12DA0-6B62-D045-A4D3-05BDE771467A}"/>
              </a:ext>
            </a:extLst>
          </p:cNvPr>
          <p:cNvSpPr/>
          <p:nvPr/>
        </p:nvSpPr>
        <p:spPr>
          <a:xfrm>
            <a:off x="3545378" y="1849629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D34FC8-D941-064E-AA3E-880A4BBFA42E}"/>
              </a:ext>
            </a:extLst>
          </p:cNvPr>
          <p:cNvSpPr/>
          <p:nvPr/>
        </p:nvSpPr>
        <p:spPr>
          <a:xfrm>
            <a:off x="1950660" y="1849629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D1FE7CF-0904-164F-9E45-3AD27CBB83DD}"/>
              </a:ext>
            </a:extLst>
          </p:cNvPr>
          <p:cNvSpPr/>
          <p:nvPr/>
        </p:nvSpPr>
        <p:spPr>
          <a:xfrm>
            <a:off x="3545378" y="1454727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21D2FCC-EAA5-1943-9BE2-79F4CD16529C}"/>
              </a:ext>
            </a:extLst>
          </p:cNvPr>
          <p:cNvSpPr/>
          <p:nvPr/>
        </p:nvSpPr>
        <p:spPr>
          <a:xfrm>
            <a:off x="3474719" y="1450570"/>
            <a:ext cx="270164" cy="1330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VBUS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9BDDFA1-BE7A-DD48-9596-7036AF886B9A}"/>
              </a:ext>
            </a:extLst>
          </p:cNvPr>
          <p:cNvSpPr/>
          <p:nvPr/>
        </p:nvSpPr>
        <p:spPr>
          <a:xfrm>
            <a:off x="3474719" y="1637864"/>
            <a:ext cx="270164" cy="1330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VSYS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69F47F1-E2DC-214A-ADCE-F577FCBD881B}"/>
              </a:ext>
            </a:extLst>
          </p:cNvPr>
          <p:cNvSpPr/>
          <p:nvPr/>
        </p:nvSpPr>
        <p:spPr>
          <a:xfrm>
            <a:off x="3408218" y="2296540"/>
            <a:ext cx="365759" cy="1330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3.3 OUT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C55E8EC-3031-5943-B794-E589107AC0EC}"/>
              </a:ext>
            </a:extLst>
          </p:cNvPr>
          <p:cNvCxnSpPr>
            <a:cxnSpLocks/>
          </p:cNvCxnSpPr>
          <p:nvPr/>
        </p:nvCxnSpPr>
        <p:spPr>
          <a:xfrm flipV="1">
            <a:off x="3885216" y="1325880"/>
            <a:ext cx="2342984" cy="10348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9D527FC-374E-FF4B-AEC9-18F51A7FDBB0}"/>
              </a:ext>
            </a:extLst>
          </p:cNvPr>
          <p:cNvCxnSpPr>
            <a:cxnSpLocks/>
          </p:cNvCxnSpPr>
          <p:nvPr/>
        </p:nvCxnSpPr>
        <p:spPr>
          <a:xfrm flipV="1">
            <a:off x="4921135" y="1637864"/>
            <a:ext cx="1332002" cy="61488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597C3E-FAC3-8B4A-AF33-16E3D1925F29}"/>
              </a:ext>
            </a:extLst>
          </p:cNvPr>
          <p:cNvCxnSpPr>
            <a:cxnSpLocks/>
          </p:cNvCxnSpPr>
          <p:nvPr/>
        </p:nvCxnSpPr>
        <p:spPr>
          <a:xfrm flipV="1">
            <a:off x="3862877" y="2011578"/>
            <a:ext cx="2501499" cy="34214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BAD07BE-F208-C14C-927E-41037C460492}"/>
              </a:ext>
            </a:extLst>
          </p:cNvPr>
          <p:cNvSpPr/>
          <p:nvPr/>
        </p:nvSpPr>
        <p:spPr>
          <a:xfrm>
            <a:off x="3343795" y="5366534"/>
            <a:ext cx="403166" cy="133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I2C0 SCL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46731A-3543-2942-BD9C-382BC292F480}"/>
              </a:ext>
            </a:extLst>
          </p:cNvPr>
          <p:cNvSpPr/>
          <p:nvPr/>
        </p:nvSpPr>
        <p:spPr>
          <a:xfrm>
            <a:off x="3352107" y="5566252"/>
            <a:ext cx="403166" cy="133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I2C0 SDA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79D09F-C505-F44C-B5A9-A4CBAF416790}"/>
              </a:ext>
            </a:extLst>
          </p:cNvPr>
          <p:cNvCxnSpPr>
            <a:cxnSpLocks/>
          </p:cNvCxnSpPr>
          <p:nvPr/>
        </p:nvCxnSpPr>
        <p:spPr>
          <a:xfrm flipV="1">
            <a:off x="3886836" y="2351997"/>
            <a:ext cx="2517577" cy="328075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3E3BFC3-FE51-D349-9514-2342FD9C6822}"/>
              </a:ext>
            </a:extLst>
          </p:cNvPr>
          <p:cNvCxnSpPr>
            <a:cxnSpLocks/>
          </p:cNvCxnSpPr>
          <p:nvPr/>
        </p:nvCxnSpPr>
        <p:spPr>
          <a:xfrm flipV="1">
            <a:off x="5421827" y="4859055"/>
            <a:ext cx="1732" cy="149355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97BFDB6-5B1D-334B-93DE-89D3B607149C}"/>
              </a:ext>
            </a:extLst>
          </p:cNvPr>
          <p:cNvCxnSpPr>
            <a:cxnSpLocks/>
          </p:cNvCxnSpPr>
          <p:nvPr/>
        </p:nvCxnSpPr>
        <p:spPr>
          <a:xfrm flipH="1">
            <a:off x="775612" y="6352605"/>
            <a:ext cx="4646215" cy="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D6F0A19-08BE-D344-A4C9-8565DF58682A}"/>
              </a:ext>
            </a:extLst>
          </p:cNvPr>
          <p:cNvCxnSpPr>
            <a:cxnSpLocks/>
          </p:cNvCxnSpPr>
          <p:nvPr/>
        </p:nvCxnSpPr>
        <p:spPr>
          <a:xfrm flipV="1">
            <a:off x="775612" y="5746085"/>
            <a:ext cx="0" cy="60652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4F90F0E-4297-8442-9448-CD6E2D96CCF9}"/>
              </a:ext>
            </a:extLst>
          </p:cNvPr>
          <p:cNvCxnSpPr>
            <a:cxnSpLocks/>
          </p:cNvCxnSpPr>
          <p:nvPr/>
        </p:nvCxnSpPr>
        <p:spPr>
          <a:xfrm flipV="1">
            <a:off x="4921135" y="4687151"/>
            <a:ext cx="763023" cy="2053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00DAC38-0E3D-3242-9111-09739D24CA36}"/>
              </a:ext>
            </a:extLst>
          </p:cNvPr>
          <p:cNvCxnSpPr>
            <a:cxnSpLocks/>
          </p:cNvCxnSpPr>
          <p:nvPr/>
        </p:nvCxnSpPr>
        <p:spPr>
          <a:xfrm flipV="1">
            <a:off x="3838477" y="3992375"/>
            <a:ext cx="1947256" cy="32593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859C4BD-7F77-4F47-AA4E-3F70E833B6B3}"/>
              </a:ext>
            </a:extLst>
          </p:cNvPr>
          <p:cNvCxnSpPr>
            <a:cxnSpLocks/>
          </p:cNvCxnSpPr>
          <p:nvPr/>
        </p:nvCxnSpPr>
        <p:spPr>
          <a:xfrm flipV="1">
            <a:off x="3839049" y="4153550"/>
            <a:ext cx="1933084" cy="38935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CBCFB8E-1646-824F-B65F-E39F1BA1AEF9}"/>
              </a:ext>
            </a:extLst>
          </p:cNvPr>
          <p:cNvCxnSpPr>
            <a:cxnSpLocks/>
          </p:cNvCxnSpPr>
          <p:nvPr/>
        </p:nvCxnSpPr>
        <p:spPr>
          <a:xfrm flipV="1">
            <a:off x="3862876" y="4337903"/>
            <a:ext cx="1884701" cy="434817"/>
          </a:xfrm>
          <a:prstGeom prst="line">
            <a:avLst/>
          </a:prstGeom>
          <a:ln w="57150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DB3B8DD-1CCF-CE43-B7BA-340D744806FA}"/>
              </a:ext>
            </a:extLst>
          </p:cNvPr>
          <p:cNvCxnSpPr>
            <a:cxnSpLocks/>
          </p:cNvCxnSpPr>
          <p:nvPr/>
        </p:nvCxnSpPr>
        <p:spPr>
          <a:xfrm flipV="1">
            <a:off x="3873418" y="4542908"/>
            <a:ext cx="1884701" cy="434817"/>
          </a:xfrm>
          <a:prstGeom prst="line">
            <a:avLst/>
          </a:prstGeom>
          <a:ln w="571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4DC7D75-2F76-2F47-97E8-43BD84B5345F}"/>
              </a:ext>
            </a:extLst>
          </p:cNvPr>
          <p:cNvSpPr txBox="1"/>
          <p:nvPr/>
        </p:nvSpPr>
        <p:spPr>
          <a:xfrm>
            <a:off x="9990313" y="3373896"/>
            <a:ext cx="80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Switch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07F656B-F766-C24C-AF03-FD4DE6921BE5}"/>
              </a:ext>
            </a:extLst>
          </p:cNvPr>
          <p:cNvCxnSpPr>
            <a:cxnSpLocks/>
          </p:cNvCxnSpPr>
          <p:nvPr/>
        </p:nvCxnSpPr>
        <p:spPr>
          <a:xfrm flipH="1">
            <a:off x="821664" y="829219"/>
            <a:ext cx="32655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19F1AB-3590-0D42-B84E-2A77C56C8C30}"/>
              </a:ext>
            </a:extLst>
          </p:cNvPr>
          <p:cNvCxnSpPr>
            <a:cxnSpLocks/>
          </p:cNvCxnSpPr>
          <p:nvPr/>
        </p:nvCxnSpPr>
        <p:spPr>
          <a:xfrm>
            <a:off x="4087258" y="829219"/>
            <a:ext cx="0" cy="912177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1B2928D-379F-9E44-8B56-9AF9F7927235}"/>
              </a:ext>
            </a:extLst>
          </p:cNvPr>
          <p:cNvCxnSpPr>
            <a:cxnSpLocks/>
          </p:cNvCxnSpPr>
          <p:nvPr/>
        </p:nvCxnSpPr>
        <p:spPr>
          <a:xfrm>
            <a:off x="821664" y="829219"/>
            <a:ext cx="0" cy="754354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F62C529-5089-974D-8B65-082145005F6B}"/>
              </a:ext>
            </a:extLst>
          </p:cNvPr>
          <p:cNvSpPr txBox="1"/>
          <p:nvPr/>
        </p:nvSpPr>
        <p:spPr>
          <a:xfrm>
            <a:off x="797837" y="6045642"/>
            <a:ext cx="147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 Power Rail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FE02BC7-F8D5-7146-8CD0-A946D1AB3A22}"/>
              </a:ext>
            </a:extLst>
          </p:cNvPr>
          <p:cNvSpPr txBox="1"/>
          <p:nvPr/>
        </p:nvSpPr>
        <p:spPr>
          <a:xfrm>
            <a:off x="8800363" y="33099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6V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CE7AC0F-8415-EC4C-B76A-6ED7490DD161}"/>
              </a:ext>
            </a:extLst>
          </p:cNvPr>
          <p:cNvSpPr txBox="1"/>
          <p:nvPr/>
        </p:nvSpPr>
        <p:spPr>
          <a:xfrm>
            <a:off x="5322847" y="108317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3.3V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10FB839-088D-7C46-A1AF-213931CD9779}"/>
              </a:ext>
            </a:extLst>
          </p:cNvPr>
          <p:cNvCxnSpPr>
            <a:cxnSpLocks/>
          </p:cNvCxnSpPr>
          <p:nvPr/>
        </p:nvCxnSpPr>
        <p:spPr>
          <a:xfrm flipV="1">
            <a:off x="3888915" y="2899315"/>
            <a:ext cx="1032220" cy="1394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027DA886-E971-4A4B-9075-6916CE5C73AC}"/>
              </a:ext>
            </a:extLst>
          </p:cNvPr>
          <p:cNvSpPr txBox="1"/>
          <p:nvPr/>
        </p:nvSpPr>
        <p:spPr>
          <a:xfrm>
            <a:off x="5668152" y="5464769"/>
            <a:ext cx="273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L293 Mini 4 Channel</a:t>
            </a:r>
          </a:p>
          <a:p>
            <a:pPr algn="ctr"/>
            <a:r>
              <a:rPr lang="en-US" dirty="0"/>
              <a:t>Motor Driver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1DBDE4D-0D7E-7F47-A313-311D0A695E59}"/>
              </a:ext>
            </a:extLst>
          </p:cNvPr>
          <p:cNvSpPr txBox="1"/>
          <p:nvPr/>
        </p:nvSpPr>
        <p:spPr>
          <a:xfrm>
            <a:off x="6106089" y="771246"/>
            <a:ext cx="303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VL53L0X Time-of-Flight Sensor</a:t>
            </a:r>
          </a:p>
        </p:txBody>
      </p:sp>
    </p:spTree>
    <p:extLst>
      <p:ext uri="{BB962C8B-B14F-4D97-AF65-F5344CB8AC3E}">
        <p14:creationId xmlns:p14="http://schemas.microsoft.com/office/powerpoint/2010/main" val="94194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A16C-A157-F248-AFA1-440E6952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38773"/>
            <a:ext cx="10515600" cy="644843"/>
          </a:xfrm>
        </p:spPr>
        <p:txBody>
          <a:bodyPr>
            <a:normAutofit fontScale="90000"/>
          </a:bodyPr>
          <a:lstStyle/>
          <a:p>
            <a:r>
              <a:rPr lang="en-US" dirty="0"/>
              <a:t>Motor Driver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0DBB-1CEA-C34E-8B41-75C42D17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947"/>
            <a:ext cx="10515600" cy="6448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Arduino Transistor DC Motor Control">
            <a:extLst>
              <a:ext uri="{FF2B5EF4-FFF2-40B4-BE49-F238E27FC236}">
                <a16:creationId xmlns:a16="http://schemas.microsoft.com/office/drawing/2014/main" id="{33E51726-9330-E54B-9BC7-1C7977386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0" t="8347"/>
          <a:stretch/>
        </p:blipFill>
        <p:spPr bwMode="auto">
          <a:xfrm>
            <a:off x="4221479" y="1802523"/>
            <a:ext cx="3487051" cy="361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692AE7-C1FE-2C40-9678-9A6D3C7C2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99" y="1802523"/>
            <a:ext cx="1442375" cy="36177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10BA68-9101-E245-9A8F-6B672CCA1A1D}"/>
              </a:ext>
            </a:extLst>
          </p:cNvPr>
          <p:cNvCxnSpPr/>
          <p:nvPr/>
        </p:nvCxnSpPr>
        <p:spPr>
          <a:xfrm>
            <a:off x="3281074" y="4983480"/>
            <a:ext cx="2921606" cy="3200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C10E0D-8E37-D14F-B90D-BF5E763779D9}"/>
              </a:ext>
            </a:extLst>
          </p:cNvPr>
          <p:cNvCxnSpPr>
            <a:cxnSpLocks/>
          </p:cNvCxnSpPr>
          <p:nvPr/>
        </p:nvCxnSpPr>
        <p:spPr>
          <a:xfrm flipV="1">
            <a:off x="3162341" y="1996911"/>
            <a:ext cx="3040339" cy="4534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39F5DB-6E80-3348-9ABC-FCE12E576711}"/>
              </a:ext>
            </a:extLst>
          </p:cNvPr>
          <p:cNvCxnSpPr>
            <a:cxnSpLocks/>
          </p:cNvCxnSpPr>
          <p:nvPr/>
        </p:nvCxnSpPr>
        <p:spPr>
          <a:xfrm flipV="1">
            <a:off x="3267117" y="4164574"/>
            <a:ext cx="954362" cy="128026"/>
          </a:xfrm>
          <a:prstGeom prst="line">
            <a:avLst/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2DE8DF-FAA1-344B-924E-E8DE9280131D}"/>
              </a:ext>
            </a:extLst>
          </p:cNvPr>
          <p:cNvSpPr txBox="1"/>
          <p:nvPr/>
        </p:nvSpPr>
        <p:spPr>
          <a:xfrm>
            <a:off x="7708530" y="1920050"/>
            <a:ext cx="2334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Flyback diode to prevent motor from generating current that will destroy the Pico GPIO circuits.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6877E-6AF1-0F4C-B242-AF53955515E9}"/>
              </a:ext>
            </a:extLst>
          </p:cNvPr>
          <p:cNvSpPr/>
          <p:nvPr/>
        </p:nvSpPr>
        <p:spPr>
          <a:xfrm>
            <a:off x="3095625" y="4924425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51276-F1A8-6A43-8B72-9BBDC810BBED}"/>
              </a:ext>
            </a:extLst>
          </p:cNvPr>
          <p:cNvSpPr/>
          <p:nvPr/>
        </p:nvSpPr>
        <p:spPr>
          <a:xfrm>
            <a:off x="3081669" y="4073613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91F2AC-445E-5549-8720-222A4D573F5C}"/>
              </a:ext>
            </a:extLst>
          </p:cNvPr>
          <p:cNvSpPr/>
          <p:nvPr/>
        </p:nvSpPr>
        <p:spPr>
          <a:xfrm>
            <a:off x="3081668" y="3201439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B7FDB-EF69-584A-B141-C36DEFA6FB98}"/>
              </a:ext>
            </a:extLst>
          </p:cNvPr>
          <p:cNvSpPr txBox="1"/>
          <p:nvPr/>
        </p:nvSpPr>
        <p:spPr>
          <a:xfrm>
            <a:off x="3617199" y="2087403"/>
            <a:ext cx="83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 Volts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F3650-4CF5-1C4D-8D90-929FAF6DC195}"/>
              </a:ext>
            </a:extLst>
          </p:cNvPr>
          <p:cNvSpPr txBox="1"/>
          <p:nvPr/>
        </p:nvSpPr>
        <p:spPr>
          <a:xfrm>
            <a:off x="3464832" y="507352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09ABD-7FD9-8D49-A0AB-88C7B0D9082F}"/>
              </a:ext>
            </a:extLst>
          </p:cNvPr>
          <p:cNvSpPr/>
          <p:nvPr/>
        </p:nvSpPr>
        <p:spPr>
          <a:xfrm>
            <a:off x="4221479" y="3841729"/>
            <a:ext cx="226910" cy="28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F23673-2323-074C-BB46-684BB0878A40}"/>
              </a:ext>
            </a:extLst>
          </p:cNvPr>
          <p:cNvSpPr txBox="1"/>
          <p:nvPr/>
        </p:nvSpPr>
        <p:spPr>
          <a:xfrm>
            <a:off x="6386438" y="4309156"/>
            <a:ext cx="2334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NPN Transistor used to</a:t>
            </a:r>
          </a:p>
          <a:p>
            <a:r>
              <a:rPr lang="en-US" dirty="0"/>
              <a:t>switch the the power to the motor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EF73F5-DB60-D14F-A9EB-A16AE0702B43}"/>
              </a:ext>
            </a:extLst>
          </p:cNvPr>
          <p:cNvSpPr txBox="1"/>
          <p:nvPr/>
        </p:nvSpPr>
        <p:spPr>
          <a:xfrm>
            <a:off x="6417106" y="3616120"/>
            <a:ext cx="223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milliamps current</a:t>
            </a:r>
          </a:p>
        </p:txBody>
      </p:sp>
    </p:spTree>
    <p:extLst>
      <p:ext uri="{BB962C8B-B14F-4D97-AF65-F5344CB8AC3E}">
        <p14:creationId xmlns:p14="http://schemas.microsoft.com/office/powerpoint/2010/main" val="221837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A16C-A157-F248-AFA1-440E6952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38773"/>
            <a:ext cx="10515600" cy="644843"/>
          </a:xfrm>
        </p:spPr>
        <p:txBody>
          <a:bodyPr>
            <a:normAutofit fontScale="90000"/>
          </a:bodyPr>
          <a:lstStyle/>
          <a:p>
            <a:r>
              <a:rPr lang="en-US" dirty="0"/>
              <a:t>Motor Driver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0DBB-1CEA-C34E-8B41-75C42D17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947"/>
            <a:ext cx="10515600" cy="6448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92AE7-C1FE-2C40-9678-9A6D3C7C2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99" y="1802523"/>
            <a:ext cx="1442375" cy="36177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10BA68-9101-E245-9A8F-6B672CCA1A1D}"/>
              </a:ext>
            </a:extLst>
          </p:cNvPr>
          <p:cNvCxnSpPr>
            <a:cxnSpLocks/>
          </p:cNvCxnSpPr>
          <p:nvPr/>
        </p:nvCxnSpPr>
        <p:spPr>
          <a:xfrm flipV="1">
            <a:off x="3267117" y="3235279"/>
            <a:ext cx="1594815" cy="19056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C10E0D-8E37-D14F-B90D-BF5E763779D9}"/>
              </a:ext>
            </a:extLst>
          </p:cNvPr>
          <p:cNvCxnSpPr>
            <a:cxnSpLocks/>
          </p:cNvCxnSpPr>
          <p:nvPr/>
        </p:nvCxnSpPr>
        <p:spPr>
          <a:xfrm flipV="1">
            <a:off x="3095625" y="2878211"/>
            <a:ext cx="2573655" cy="25462"/>
          </a:xfrm>
          <a:prstGeom prst="line">
            <a:avLst/>
          </a:prstGeom>
          <a:ln w="635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39F5DB-6E80-3348-9ABC-FCE12E576711}"/>
              </a:ext>
            </a:extLst>
          </p:cNvPr>
          <p:cNvCxnSpPr>
            <a:cxnSpLocks/>
          </p:cNvCxnSpPr>
          <p:nvPr/>
        </p:nvCxnSpPr>
        <p:spPr>
          <a:xfrm>
            <a:off x="3127124" y="3611403"/>
            <a:ext cx="937400" cy="0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6877E-6AF1-0F4C-B242-AF53955515E9}"/>
              </a:ext>
            </a:extLst>
          </p:cNvPr>
          <p:cNvSpPr/>
          <p:nvPr/>
        </p:nvSpPr>
        <p:spPr>
          <a:xfrm>
            <a:off x="3095625" y="4924425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51276-F1A8-6A43-8B72-9BBDC810BBED}"/>
              </a:ext>
            </a:extLst>
          </p:cNvPr>
          <p:cNvSpPr/>
          <p:nvPr/>
        </p:nvSpPr>
        <p:spPr>
          <a:xfrm>
            <a:off x="3081669" y="4073613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91F2AC-445E-5549-8720-222A4D573F5C}"/>
              </a:ext>
            </a:extLst>
          </p:cNvPr>
          <p:cNvSpPr/>
          <p:nvPr/>
        </p:nvSpPr>
        <p:spPr>
          <a:xfrm>
            <a:off x="3081668" y="3201439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B7FDB-EF69-584A-B141-C36DEFA6FB98}"/>
              </a:ext>
            </a:extLst>
          </p:cNvPr>
          <p:cNvSpPr txBox="1"/>
          <p:nvPr/>
        </p:nvSpPr>
        <p:spPr>
          <a:xfrm>
            <a:off x="3352319" y="2525118"/>
            <a:ext cx="219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ADC_VREF - 3.3 Volts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09ABD-7FD9-8D49-A0AB-88C7B0D9082F}"/>
              </a:ext>
            </a:extLst>
          </p:cNvPr>
          <p:cNvSpPr/>
          <p:nvPr/>
        </p:nvSpPr>
        <p:spPr>
          <a:xfrm>
            <a:off x="4221479" y="3841729"/>
            <a:ext cx="226910" cy="28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915835-80A1-1441-9483-C322FEC37497}"/>
              </a:ext>
            </a:extLst>
          </p:cNvPr>
          <p:cNvCxnSpPr>
            <a:cxnSpLocks/>
          </p:cNvCxnSpPr>
          <p:nvPr/>
        </p:nvCxnSpPr>
        <p:spPr>
          <a:xfrm flipV="1">
            <a:off x="4861932" y="3234177"/>
            <a:ext cx="0" cy="1555163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4F871C-8CD1-3D44-8C8F-D5B333E9AC6A}"/>
              </a:ext>
            </a:extLst>
          </p:cNvPr>
          <p:cNvCxnSpPr>
            <a:cxnSpLocks/>
          </p:cNvCxnSpPr>
          <p:nvPr/>
        </p:nvCxnSpPr>
        <p:spPr>
          <a:xfrm>
            <a:off x="4861932" y="4789340"/>
            <a:ext cx="856582" cy="0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1CB67F1-244A-F346-82AE-E707C22FE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58370">
            <a:off x="5325070" y="3027230"/>
            <a:ext cx="673100" cy="609600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39CB4D9C-4B4C-E14A-B9EF-8638FD4ED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7306" y="3938309"/>
            <a:ext cx="742416" cy="63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9EDAA7-79B7-694E-BFC9-C2084A6F3974}"/>
              </a:ext>
            </a:extLst>
          </p:cNvPr>
          <p:cNvCxnSpPr>
            <a:cxnSpLocks/>
          </p:cNvCxnSpPr>
          <p:nvPr/>
        </p:nvCxnSpPr>
        <p:spPr>
          <a:xfrm flipH="1" flipV="1">
            <a:off x="5718514" y="3807734"/>
            <a:ext cx="2" cy="2528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6094CB-C908-FB4B-81CD-91595B3CA4C7}"/>
              </a:ext>
            </a:extLst>
          </p:cNvPr>
          <p:cNvCxnSpPr>
            <a:cxnSpLocks/>
          </p:cNvCxnSpPr>
          <p:nvPr/>
        </p:nvCxnSpPr>
        <p:spPr>
          <a:xfrm>
            <a:off x="4080762" y="3836420"/>
            <a:ext cx="1637752" cy="0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5FF222-7895-8145-B61F-CE882209944E}"/>
              </a:ext>
            </a:extLst>
          </p:cNvPr>
          <p:cNvCxnSpPr>
            <a:cxnSpLocks/>
          </p:cNvCxnSpPr>
          <p:nvPr/>
        </p:nvCxnSpPr>
        <p:spPr>
          <a:xfrm flipV="1">
            <a:off x="4064524" y="3611404"/>
            <a:ext cx="0" cy="225016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0185CD-83CC-4346-ACC6-1AC2C00C81CE}"/>
              </a:ext>
            </a:extLst>
          </p:cNvPr>
          <p:cNvCxnSpPr>
            <a:cxnSpLocks/>
          </p:cNvCxnSpPr>
          <p:nvPr/>
        </p:nvCxnSpPr>
        <p:spPr>
          <a:xfrm flipV="1">
            <a:off x="5718515" y="4563723"/>
            <a:ext cx="0" cy="225617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A72798C-D482-F54C-8FCF-6D11883B1209}"/>
              </a:ext>
            </a:extLst>
          </p:cNvPr>
          <p:cNvSpPr txBox="1"/>
          <p:nvPr/>
        </p:nvSpPr>
        <p:spPr>
          <a:xfrm>
            <a:off x="6033074" y="4120408"/>
            <a:ext cx="14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Photoresistor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7EBE9A-03FF-B34B-86C3-B8EF2DEFA79A}"/>
              </a:ext>
            </a:extLst>
          </p:cNvPr>
          <p:cNvSpPr txBox="1"/>
          <p:nvPr/>
        </p:nvSpPr>
        <p:spPr>
          <a:xfrm>
            <a:off x="5793912" y="3127898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Resistor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11B276-0258-134E-A746-E2837507EAB0}"/>
              </a:ext>
            </a:extLst>
          </p:cNvPr>
          <p:cNvSpPr txBox="1"/>
          <p:nvPr/>
        </p:nvSpPr>
        <p:spPr>
          <a:xfrm>
            <a:off x="3325894" y="2922300"/>
            <a:ext cx="76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CB9567-BB8C-A947-A0AF-C7A8A05807F1}"/>
              </a:ext>
            </a:extLst>
          </p:cNvPr>
          <p:cNvSpPr txBox="1"/>
          <p:nvPr/>
        </p:nvSpPr>
        <p:spPr>
          <a:xfrm>
            <a:off x="3320816" y="32822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GP26</a:t>
            </a:r>
          </a:p>
        </p:txBody>
      </p:sp>
    </p:spTree>
    <p:extLst>
      <p:ext uri="{BB962C8B-B14F-4D97-AF65-F5344CB8AC3E}">
        <p14:creationId xmlns:p14="http://schemas.microsoft.com/office/powerpoint/2010/main" val="61735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E5BC-FD74-7245-99F2-A0AE98AF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99294-23A8-B149-AF0B-4BAACD26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1141"/>
            <a:ext cx="10515600" cy="1225822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03662A-1AAA-2042-8C21-6086968D5DAD}"/>
              </a:ext>
            </a:extLst>
          </p:cNvPr>
          <p:cNvCxnSpPr>
            <a:cxnSpLocks/>
          </p:cNvCxnSpPr>
          <p:nvPr/>
        </p:nvCxnSpPr>
        <p:spPr>
          <a:xfrm>
            <a:off x="3445727" y="1690688"/>
            <a:ext cx="0" cy="2363152"/>
          </a:xfrm>
          <a:prstGeom prst="line">
            <a:avLst/>
          </a:prstGeom>
          <a:ln w="1778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239FEC-185E-A94D-B798-8365695A47AB}"/>
              </a:ext>
            </a:extLst>
          </p:cNvPr>
          <p:cNvCxnSpPr>
            <a:cxnSpLocks/>
          </p:cNvCxnSpPr>
          <p:nvPr/>
        </p:nvCxnSpPr>
        <p:spPr>
          <a:xfrm>
            <a:off x="6082247" y="1697832"/>
            <a:ext cx="0" cy="2363152"/>
          </a:xfrm>
          <a:prstGeom prst="line">
            <a:avLst/>
          </a:prstGeom>
          <a:ln w="1778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03643C-E5A8-2847-92DE-FD1B12E87DDC}"/>
              </a:ext>
            </a:extLst>
          </p:cNvPr>
          <p:cNvCxnSpPr>
            <a:cxnSpLocks/>
          </p:cNvCxnSpPr>
          <p:nvPr/>
        </p:nvCxnSpPr>
        <p:spPr>
          <a:xfrm>
            <a:off x="3445727" y="2872264"/>
            <a:ext cx="2607528" cy="0"/>
          </a:xfrm>
          <a:prstGeom prst="line">
            <a:avLst/>
          </a:prstGeom>
          <a:ln w="1778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BC971EC-F826-B64D-A054-38C75FE701F9}"/>
              </a:ext>
            </a:extLst>
          </p:cNvPr>
          <p:cNvSpPr/>
          <p:nvPr/>
        </p:nvSpPr>
        <p:spPr>
          <a:xfrm>
            <a:off x="4192488" y="2580845"/>
            <a:ext cx="1142999" cy="57912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Motor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3901C6-D2E7-4F46-B959-EFAA588B2E36}"/>
              </a:ext>
            </a:extLst>
          </p:cNvPr>
          <p:cNvSpPr/>
          <p:nvPr/>
        </p:nvSpPr>
        <p:spPr>
          <a:xfrm>
            <a:off x="2993081" y="1919923"/>
            <a:ext cx="905292" cy="57912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SW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691547-34A0-7240-B0CD-755B9EF6B1A7}"/>
              </a:ext>
            </a:extLst>
          </p:cNvPr>
          <p:cNvSpPr/>
          <p:nvPr/>
        </p:nvSpPr>
        <p:spPr>
          <a:xfrm>
            <a:off x="5643354" y="1873886"/>
            <a:ext cx="905292" cy="57912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SW 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A1B2E1-3B2B-6943-8879-3A3CA67617B1}"/>
              </a:ext>
            </a:extLst>
          </p:cNvPr>
          <p:cNvSpPr/>
          <p:nvPr/>
        </p:nvSpPr>
        <p:spPr>
          <a:xfrm>
            <a:off x="2993081" y="3256043"/>
            <a:ext cx="905292" cy="57912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SW 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D08803-E256-BC4F-88FC-FCE62A0ECA6E}"/>
              </a:ext>
            </a:extLst>
          </p:cNvPr>
          <p:cNvSpPr/>
          <p:nvPr/>
        </p:nvSpPr>
        <p:spPr>
          <a:xfrm>
            <a:off x="5629601" y="3291523"/>
            <a:ext cx="905292" cy="57912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SW 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18E63-D029-344C-B29B-669BE187248A}"/>
              </a:ext>
            </a:extLst>
          </p:cNvPr>
          <p:cNvCxnSpPr/>
          <p:nvPr/>
        </p:nvCxnSpPr>
        <p:spPr>
          <a:xfrm>
            <a:off x="3345179" y="4206240"/>
            <a:ext cx="2837615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5FCD5E-E15F-434C-9B50-62F668F04598}"/>
              </a:ext>
            </a:extLst>
          </p:cNvPr>
          <p:cNvCxnSpPr/>
          <p:nvPr/>
        </p:nvCxnSpPr>
        <p:spPr>
          <a:xfrm>
            <a:off x="3345179" y="1554480"/>
            <a:ext cx="283761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8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31712</TotalTime>
  <Words>179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CoderDojo Robot Figures</vt:lpstr>
      <vt:lpstr>Breadboard Regions</vt:lpstr>
      <vt:lpstr>Base Bot Circuit Diagram</vt:lpstr>
      <vt:lpstr>Pico on Breadboard</vt:lpstr>
      <vt:lpstr>Pico with GND and Power</vt:lpstr>
      <vt:lpstr>Base Bot Breadboard Connections</vt:lpstr>
      <vt:lpstr>Motor Driver Circuit</vt:lpstr>
      <vt:lpstr>Motor Driver Circuit</vt:lpstr>
      <vt:lpstr>H-Bridge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38</cp:revision>
  <dcterms:created xsi:type="dcterms:W3CDTF">2021-05-23T13:02:29Z</dcterms:created>
  <dcterms:modified xsi:type="dcterms:W3CDTF">2021-06-21T01:25:05Z</dcterms:modified>
</cp:coreProperties>
</file>