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95-6737-F12F-437A-9CE27EF1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86CB-C7E8-C412-2EB1-46A25D2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367-AC77-B21A-4189-D0EE924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FCE-4B0E-63AA-96AE-66D46F9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416-6D23-B9B5-5539-67E91F1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DE2-9354-36DE-AEB6-2368A67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D5CF-999B-FA46-5941-5C1490A1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0B05-34A0-A9A9-9001-114D570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E3A0-2786-2AD4-9597-410E145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2BF2-046F-E7C1-D88D-AD05E3C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A4C3E-03FF-A5CF-2383-8BBBD26F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E49F-AE7B-DED9-DE20-6460161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9E60-7C6D-DA18-89F8-E37A0A8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6402-BAA1-D6F1-1C67-CCF7733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57A-0EE1-1491-15A6-40789F8F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BC-7911-78F3-AD95-CEAD601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927E-760D-2110-79FC-47A1AE6B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A0B-7875-C8E8-1D21-69293B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4FC8-474B-6FEC-355E-04B8647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F9E4-9E32-E6F8-278F-19F413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C38-2E71-A195-3F14-9A4E690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459-EBD0-44BB-9ED9-46CF826D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7863-C332-A5AE-DFCF-FFE8098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722-259D-C7D4-89F0-5A2B5AB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43C3-A58E-A196-587A-2BE8F7A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79D-4574-3D71-19A8-18214E6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1E7-78BB-9BF8-2453-6B782C99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7F9-7886-4258-BBA6-0CB5CAAD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41AB-D8E4-B1BD-7D0A-896DCA7E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89CF-AEA9-E44D-630C-3EFF49B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F4DB-B6D6-6476-705A-981AA1C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EFE0-2266-EEFE-7DEB-5480E1C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A415-5E4E-012B-81DA-110F4268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9EB4-D470-D0C3-86BD-427E72A1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A124-ACC0-78E7-DF8A-5F220A0A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D22-A966-829F-3DEA-FAF8C4E2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5B10-37A5-4552-309C-BEBE361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3DEB-702A-14B0-A12A-4735B91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C708-E226-7F64-1030-C6CFBC0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8E4-09A0-8420-C50D-84258AD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3D062-619A-BBBC-5205-7F4448F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DE62-A38B-1838-4582-6A96321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2B50-8F9C-1D2C-353E-9C8FF07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34A5-2BCB-DA1B-9ECE-9F653AB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E5490-CD13-9261-2819-17C5D17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0AAF-E8A2-70D1-2337-58B5D7C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C0B-9596-8BA3-1A47-A887CEF3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3F1-A186-C32E-AEB1-1570F1A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5748-8826-51A3-C208-BF501A11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B393-7067-7AAE-5DC8-45A8C07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96F0-D766-964A-829D-03A847F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A1E7-81B2-5087-E631-453197C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F76-394F-03BA-BC97-ACDBA32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F575-B835-F1A5-3282-086A78B1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F815-574E-393D-3FF8-2CA15C5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1123-3A96-1AF4-D7E0-B6A4971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5C1E-9BAB-0F6F-97A5-789504B4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3494-9FA6-8C93-81B5-1C228B56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66AD-450D-A2DC-EA44-D2969B6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BDA-AAA6-F0B9-F9B5-54F0EB02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81E-9731-580D-5749-0330187D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BF3-1FE9-F44B-843C-1C5B7B1629B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ED5B-6F86-663D-E09C-C15FC23F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183-56A4-C14D-8324-0C615A94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D8C-A5DE-EFF1-BEFA-2CB3338D6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MicroPython</a:t>
            </a:r>
            <a:br>
              <a:rPr lang="en-US" dirty="0"/>
            </a:br>
            <a:r>
              <a:rPr lang="en-US" dirty="0"/>
              <a:t>Lessons</a:t>
            </a:r>
            <a:br>
              <a:rPr lang="en-US" dirty="0"/>
            </a:br>
            <a:r>
              <a:rPr lang="en-US" dirty="0"/>
              <a:t>General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0F4C-BCF8-2F7F-BEA9-C6D412622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433-899B-D153-1F62-4D76B67F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901-57DF-0C89-28DD-5E45338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6321"/>
            <a:ext cx="10515600" cy="57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lip Art Timer">
            <a:extLst>
              <a:ext uri="{FF2B5EF4-FFF2-40B4-BE49-F238E27FC236}">
                <a16:creationId xmlns:a16="http://schemas.microsoft.com/office/drawing/2014/main" id="{34CDFC0B-A8F6-9A47-ECF0-8131AC30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66" y="2272426"/>
            <a:ext cx="1429817" cy="1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5AB9-E952-AF8F-9B02-35A18EAB04D9}"/>
              </a:ext>
            </a:extLst>
          </p:cNvPr>
          <p:cNvSpPr txBox="1"/>
          <p:nvPr/>
        </p:nvSpPr>
        <p:spPr>
          <a:xfrm>
            <a:off x="5167875" y="2613059"/>
            <a:ext cx="393205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myCallbackFunction():</a:t>
            </a:r>
          </a:p>
          <a:p>
            <a:r>
              <a:rPr lang="en-US" sz="2800" dirty="0"/>
              <a:t>	led.toggle()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12EC3-73E2-6592-9BF3-84B86BA21A6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3987383" y="3090113"/>
            <a:ext cx="118049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46A7B-9F21-8355-F935-04C707857C53}"/>
              </a:ext>
            </a:extLst>
          </p:cNvPr>
          <p:cNvSpPr txBox="1"/>
          <p:nvPr/>
        </p:nvSpPr>
        <p:spPr>
          <a:xfrm>
            <a:off x="2557566" y="383437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Timer Object</a:t>
            </a:r>
          </a:p>
        </p:txBody>
      </p:sp>
    </p:spTree>
    <p:extLst>
      <p:ext uri="{BB962C8B-B14F-4D97-AF65-F5344CB8AC3E}">
        <p14:creationId xmlns:p14="http://schemas.microsoft.com/office/powerpoint/2010/main" val="8811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878-8914-E6D9-53FD-E97D1011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EB7-F3BF-D9C6-20FA-490197B2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1821"/>
            <a:ext cx="10515600" cy="4151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DBFB-4643-8F79-4CDE-3FFF8427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59" y="1403350"/>
            <a:ext cx="3299874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EFA1A-BF87-0AC5-2325-4AE5821387DE}"/>
              </a:ext>
            </a:extLst>
          </p:cNvPr>
          <p:cNvSpPr/>
          <p:nvPr/>
        </p:nvSpPr>
        <p:spPr>
          <a:xfrm>
            <a:off x="2227393" y="1694494"/>
            <a:ext cx="2413416" cy="8123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2644-E0DF-3540-FCED-40965D4558B2}"/>
              </a:ext>
            </a:extLst>
          </p:cNvPr>
          <p:cNvSpPr txBox="1"/>
          <p:nvPr/>
        </p:nvSpPr>
        <p:spPr>
          <a:xfrm>
            <a:off x="897884" y="1674674"/>
            <a:ext cx="126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00000:</a:t>
            </a:r>
          </a:p>
          <a:p>
            <a:pPr algn="r"/>
            <a:r>
              <a:rPr lang="en-US" dirty="0"/>
              <a:t>00400:</a:t>
            </a:r>
          </a:p>
          <a:p>
            <a:pPr algn="r"/>
            <a:r>
              <a:rPr lang="en-US" dirty="0"/>
              <a:t>00800:</a:t>
            </a:r>
          </a:p>
          <a:p>
            <a:pPr algn="r"/>
            <a:r>
              <a:rPr lang="en-US" dirty="0"/>
              <a:t>00c00:</a:t>
            </a:r>
          </a:p>
          <a:p>
            <a:pPr algn="r"/>
            <a:r>
              <a:rPr lang="en-US" dirty="0"/>
              <a:t>01000:</a:t>
            </a:r>
          </a:p>
          <a:p>
            <a:pPr algn="r"/>
            <a:r>
              <a:rPr lang="en-US" dirty="0"/>
              <a:t>01400: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2D3AE-8029-7E35-69BD-4AFA38D1570A}"/>
              </a:ext>
            </a:extLst>
          </p:cNvPr>
          <p:cNvSpPr txBox="1"/>
          <p:nvPr/>
        </p:nvSpPr>
        <p:spPr>
          <a:xfrm>
            <a:off x="1175453" y="5085318"/>
            <a:ext cx="99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2ec000: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9ECBF-6254-B8DA-A529-3677D0F05C77}"/>
              </a:ext>
            </a:extLst>
          </p:cNvPr>
          <p:cNvSpPr/>
          <p:nvPr/>
        </p:nvSpPr>
        <p:spPr>
          <a:xfrm>
            <a:off x="2227393" y="2506816"/>
            <a:ext cx="2413416" cy="29478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30F9-148F-2893-9D3A-5FAC6A6CB99B}"/>
              </a:ext>
            </a:extLst>
          </p:cNvPr>
          <p:cNvSpPr/>
          <p:nvPr/>
        </p:nvSpPr>
        <p:spPr>
          <a:xfrm>
            <a:off x="2227393" y="5085316"/>
            <a:ext cx="2413416" cy="3693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6B7EF-70AD-F79E-007A-A50CF0B5A8CB}"/>
              </a:ext>
            </a:extLst>
          </p:cNvPr>
          <p:cNvSpPr txBox="1"/>
          <p:nvPr/>
        </p:nvSpPr>
        <p:spPr>
          <a:xfrm>
            <a:off x="2971354" y="255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A5026-41CF-4912-F626-8BDB9DB6F026}"/>
              </a:ext>
            </a:extLst>
          </p:cNvPr>
          <p:cNvSpPr txBox="1"/>
          <p:nvPr/>
        </p:nvSpPr>
        <p:spPr>
          <a:xfrm>
            <a:off x="2971354" y="471598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23FFD-756A-146F-A3EF-ACF7DA2B8DF9}"/>
              </a:ext>
            </a:extLst>
          </p:cNvPr>
          <p:cNvCxnSpPr>
            <a:stCxn id="11" idx="2"/>
          </p:cNvCxnSpPr>
          <p:nvPr/>
        </p:nvCxnSpPr>
        <p:spPr>
          <a:xfrm>
            <a:off x="3298527" y="2921169"/>
            <a:ext cx="0" cy="50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4FEE4A-F7B7-A787-02C2-C492F32AFE79}"/>
              </a:ext>
            </a:extLst>
          </p:cNvPr>
          <p:cNvCxnSpPr>
            <a:cxnSpLocks/>
          </p:cNvCxnSpPr>
          <p:nvPr/>
        </p:nvCxnSpPr>
        <p:spPr>
          <a:xfrm flipV="1">
            <a:off x="3298527" y="4154278"/>
            <a:ext cx="0" cy="56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906B7B-0FE5-EFB6-037A-B9E054B643DC}"/>
              </a:ext>
            </a:extLst>
          </p:cNvPr>
          <p:cNvSpPr txBox="1"/>
          <p:nvPr/>
        </p:nvSpPr>
        <p:spPr>
          <a:xfrm>
            <a:off x="4713990" y="1706440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84D33-A470-93AD-3807-CDC5AE7E27AC}"/>
              </a:ext>
            </a:extLst>
          </p:cNvPr>
          <p:cNvSpPr txBox="1"/>
          <p:nvPr/>
        </p:nvSpPr>
        <p:spPr>
          <a:xfrm>
            <a:off x="4767295" y="5085316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D05D9-6951-98AE-D788-EE531E16DF5E}"/>
              </a:ext>
            </a:extLst>
          </p:cNvPr>
          <p:cNvSpPr txBox="1"/>
          <p:nvPr/>
        </p:nvSpPr>
        <p:spPr>
          <a:xfrm>
            <a:off x="2751395" y="1916332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44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77D-25FC-8519-4FE8-7DCCC765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3" y="262376"/>
            <a:ext cx="10515600" cy="315913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510-B469-4A36-BF54-C99B5795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88"/>
            <a:ext cx="10515600" cy="538460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0D3C4-3F9C-909B-9735-0B4B125B0828}"/>
              </a:ext>
            </a:extLst>
          </p:cNvPr>
          <p:cNvCxnSpPr>
            <a:cxnSpLocks/>
          </p:cNvCxnSpPr>
          <p:nvPr/>
        </p:nvCxnSpPr>
        <p:spPr>
          <a:xfrm>
            <a:off x="524181" y="1405724"/>
            <a:ext cx="3140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9AF2672-6586-49A6-B8BB-DC5F982E1297}"/>
              </a:ext>
            </a:extLst>
          </p:cNvPr>
          <p:cNvGrpSpPr/>
          <p:nvPr/>
        </p:nvGrpSpPr>
        <p:grpSpPr>
          <a:xfrm>
            <a:off x="904785" y="1182997"/>
            <a:ext cx="459342" cy="4742181"/>
            <a:chOff x="470441" y="1102946"/>
            <a:chExt cx="459342" cy="47421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80A498-1F53-7FE0-2422-53EACBC26D0C}"/>
                </a:ext>
              </a:extLst>
            </p:cNvPr>
            <p:cNvGrpSpPr/>
            <p:nvPr/>
          </p:nvGrpSpPr>
          <p:grpSpPr>
            <a:xfrm>
              <a:off x="470441" y="1102946"/>
              <a:ext cx="459342" cy="453528"/>
              <a:chOff x="1318587" y="2137272"/>
              <a:chExt cx="459342" cy="4535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0C0F3-31BD-4E5F-B772-FAF556C2E6C0}"/>
                  </a:ext>
                </a:extLst>
              </p:cNvPr>
              <p:cNvSpPr/>
              <p:nvPr/>
            </p:nvSpPr>
            <p:spPr>
              <a:xfrm>
                <a:off x="1318587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8D648D-7363-6105-1991-DCE7BB05585A}"/>
                  </a:ext>
                </a:extLst>
              </p:cNvPr>
              <p:cNvSpPr/>
              <p:nvPr/>
            </p:nvSpPr>
            <p:spPr>
              <a:xfrm>
                <a:off x="1442544" y="2252922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643F4C-A79F-20C9-FE1B-110F6C53EDBF}"/>
                </a:ext>
              </a:extLst>
            </p:cNvPr>
            <p:cNvGrpSpPr/>
            <p:nvPr/>
          </p:nvGrpSpPr>
          <p:grpSpPr>
            <a:xfrm>
              <a:off x="470441" y="1716575"/>
              <a:ext cx="459342" cy="453528"/>
              <a:chOff x="1344058" y="2137272"/>
              <a:chExt cx="459342" cy="4535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CD7C19-6F3E-840C-1ACD-2FBF87588E4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CF42E48-0B2C-6EBD-F123-DF3E21F78914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5009BD-1394-0CBB-CB7F-7556AFEEA9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155782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34AD02-533A-4A0A-F919-E850834A3268}"/>
                </a:ext>
              </a:extLst>
            </p:cNvPr>
            <p:cNvGrpSpPr/>
            <p:nvPr/>
          </p:nvGrpSpPr>
          <p:grpSpPr>
            <a:xfrm>
              <a:off x="470441" y="2328854"/>
              <a:ext cx="459342" cy="453528"/>
              <a:chOff x="1344058" y="2137272"/>
              <a:chExt cx="459342" cy="4535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9ABEB7-9DB7-872E-6718-A7AE253BF3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E4FB5D8-E375-918F-7089-3AA30DCA7C12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BEC7AD-634F-75AB-8E2D-5F5786D945BB}"/>
                </a:ext>
              </a:extLst>
            </p:cNvPr>
            <p:cNvGrpSpPr/>
            <p:nvPr/>
          </p:nvGrpSpPr>
          <p:grpSpPr>
            <a:xfrm>
              <a:off x="470441" y="2941133"/>
              <a:ext cx="459342" cy="453528"/>
              <a:chOff x="1344058" y="2137272"/>
              <a:chExt cx="459342" cy="45352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7AE60F-2885-CDB0-6F99-31E80B9DC757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FF370F-0F39-ABEB-31E4-5C5C5B983C8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7FA210-8E32-5DAD-4BE9-E3DB11895DF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00112" y="217010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A7F0D-FD45-5C63-1429-9543C6E7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278238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085A51-EE9C-04D3-AB0A-7007E9407539}"/>
                </a:ext>
              </a:extLst>
            </p:cNvPr>
            <p:cNvGrpSpPr/>
            <p:nvPr/>
          </p:nvGrpSpPr>
          <p:grpSpPr>
            <a:xfrm>
              <a:off x="470441" y="3553412"/>
              <a:ext cx="459342" cy="453528"/>
              <a:chOff x="1344058" y="2137272"/>
              <a:chExt cx="459342" cy="45352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DB448-8D4B-9866-D9BA-B4BA79EF210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776F39-1C39-2DCD-C14F-808FE0430D0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2BDC45-F8DB-39DC-6ED1-B8BA25B61BB2}"/>
                </a:ext>
              </a:extLst>
            </p:cNvPr>
            <p:cNvGrpSpPr/>
            <p:nvPr/>
          </p:nvGrpSpPr>
          <p:grpSpPr>
            <a:xfrm>
              <a:off x="470441" y="4165691"/>
              <a:ext cx="459342" cy="453528"/>
              <a:chOff x="1344058" y="2137272"/>
              <a:chExt cx="459342" cy="4535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DE80FE-3684-5D29-2058-9AB59A603C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CE099D-D587-A3C7-D170-BC00A4441AF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1EA2D-3A05-E313-6C39-89B043A7062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0112" y="339466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737590-A7B2-ACAB-E9C9-1A9D23DA781C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400694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A43047-9B35-E7C0-B83E-1C1D7D6C1DAF}"/>
                </a:ext>
              </a:extLst>
            </p:cNvPr>
            <p:cNvGrpSpPr/>
            <p:nvPr/>
          </p:nvGrpSpPr>
          <p:grpSpPr>
            <a:xfrm>
              <a:off x="470441" y="4779320"/>
              <a:ext cx="459342" cy="453528"/>
              <a:chOff x="1344058" y="2137272"/>
              <a:chExt cx="459342" cy="45352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FF64F28-62ED-6970-9E57-099D0FC202B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D986E56-7920-0239-1522-BA7E8A56E94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6ECA4B-E034-7AC8-7728-2EB518873C51}"/>
                </a:ext>
              </a:extLst>
            </p:cNvPr>
            <p:cNvGrpSpPr/>
            <p:nvPr/>
          </p:nvGrpSpPr>
          <p:grpSpPr>
            <a:xfrm>
              <a:off x="470441" y="5391599"/>
              <a:ext cx="459342" cy="453528"/>
              <a:chOff x="1344058" y="2137272"/>
              <a:chExt cx="459342" cy="4535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556BC4-A420-F392-5AC4-9F83E7D573D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FD9731-7825-9B4A-2CDE-A516F8DB37E3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6732A4-8795-E061-A51B-875B9E086F1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00112" y="462056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25D65B-7349-9201-2F50-57A570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5232848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74C9-5E90-E8AE-11D8-7FCF58C3F3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64127" y="5698414"/>
            <a:ext cx="2140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57ED95-9BBE-53A8-E9A6-54B67FB10690}"/>
              </a:ext>
            </a:extLst>
          </p:cNvPr>
          <p:cNvGrpSpPr/>
          <p:nvPr/>
        </p:nvGrpSpPr>
        <p:grpSpPr>
          <a:xfrm rot="10800000">
            <a:off x="1578146" y="1185567"/>
            <a:ext cx="459342" cy="4740831"/>
            <a:chOff x="922548" y="1184347"/>
            <a:chExt cx="459342" cy="47408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342C8E-112A-A558-09CA-C3D4F42C5094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CEC9D9A-5FE8-FBE8-FA01-5D9C42989C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3F3A652-C3B5-5412-F38A-A0C84864AF4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EC572F-C924-98DB-B88D-42BCD3B42858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90FF11-81A7-6A86-E311-D4794573AEC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B9D36FD-2F14-0BC2-4285-161F7DB3E91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657CCC-6766-04A6-1288-FE0FADFB3F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547DB13-F8D4-3A92-AD16-ABEAD19F7895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CA34DE3-0507-2E9C-5807-6465B150938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13049BC-C47D-1698-4F4E-D71FA601E99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20F31-F008-1D59-5C21-1E7B8861C71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9E15FCF-790A-B236-8F7D-6681F60AF9A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71D632-2902-5F28-927B-AAA2CA382EF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E738D4-5159-9E90-DADC-2D4F1517ADF8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B84A7B5-1966-5D2F-F8A8-21C1C7653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A5B4F1-164F-0268-3E2C-22FAA4203501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E98344-E2C6-0995-53B4-D27D62A0555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9058380-6CD0-3FDC-48F4-E210D548F8EB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EE28CF-5AA5-819E-025A-FF220F4F8146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823CEC-9CAE-73BF-4BBA-E281D40DE6A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46A8160-3567-E165-392D-80DD43D574D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5A7599-3801-0F1C-C61B-D44ADE128D37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D6862F-7417-5BB2-AD61-E9011FA2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56351F-2E9C-02D9-17BD-4ABD26641594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09C04F-8F32-8C9F-05E2-EB7FF211C17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E1FE9A3-4DC9-2408-543C-63ECF543E5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31A6A-D07F-EF26-5278-8C241253F4CD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F11DC2-973C-7979-8C12-F56B51CCEE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66D5913-CF31-54BB-90BE-E2FBB4C9281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537E0-8CC3-729D-C984-9F18F8D33C8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78C4E09-903D-9FDF-C656-5F8A3084DE1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A7EF4-8EC1-6995-F5EA-D38206C26B89}"/>
              </a:ext>
            </a:extLst>
          </p:cNvPr>
          <p:cNvGrpSpPr/>
          <p:nvPr/>
        </p:nvGrpSpPr>
        <p:grpSpPr>
          <a:xfrm rot="10800000">
            <a:off x="2886501" y="1184347"/>
            <a:ext cx="459342" cy="4740831"/>
            <a:chOff x="922548" y="1184347"/>
            <a:chExt cx="459342" cy="47408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AEED5C-79AC-67B4-548B-EE02E1B5F3D2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CB077-CB71-F615-5E00-5AFAB5A8C8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DEB5414-D68C-E875-F8C4-C5A413A4158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54E640-9755-0F47-24C8-12A1674C295C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875C2D-AE89-988D-0594-D475406BA46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BCAFF85-B93A-FEEB-A66A-3F4EC5CC7F6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AFBCCE-C77D-D0DB-43B4-14892C046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A2DF0A-B3A5-9DC4-091E-F178F6FBFF6F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977525-4526-559D-C5F6-FD1ED90506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408F972-19C8-92E2-0C53-A1B0CB7CA7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8349495-EB2C-58E7-3E66-B4D042D0F3F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153C345-543D-1520-BBB4-435086996D31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9787C1A-C169-7C08-37B4-BDE7165E634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33369B-5399-8742-200D-9DF4E11C0413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A3F140-C87B-C2FE-99D0-3E268C9E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92804-E557-AFFE-1043-3BAB244FEEAC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852D48-2D97-BD8B-3597-725041E6A6A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AB4437F-1B15-6D8A-4BDA-D78ECF44F3B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DFEA2E0-48F9-B9F1-6F72-D70480E4892F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E209730-1C78-DBF3-8FD3-15A06B4EB5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29FA852-B391-7EBD-6FBF-DD2FD360892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A4CE18-A649-BC07-9F22-2DF09A8C9FB3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6F80A1B-8130-FB07-0931-E3EAEE6A53B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F54855C-1258-CDB1-7A6B-2D56FEC8FB92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8FD6F07-217A-59B9-6EC3-FA47E57832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E3400A-F20D-23A5-0837-0D17848D14C8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840B8E-022A-F0AD-8B88-FBAB690C1553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3F72CFF-1F83-C836-DD34-2DA3C0D9A8AD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6145226-A5E4-A10D-FD16-D38AB89C098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F167271-EC2A-7C71-2804-341D11BA3EBA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48EE750-DAAB-C909-D615-76093DC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AD4056-2250-C343-A69C-0B1A185402CB}"/>
              </a:ext>
            </a:extLst>
          </p:cNvPr>
          <p:cNvGrpSpPr/>
          <p:nvPr/>
        </p:nvGrpSpPr>
        <p:grpSpPr>
          <a:xfrm>
            <a:off x="2233355" y="1184347"/>
            <a:ext cx="459342" cy="4740831"/>
            <a:chOff x="922548" y="1184347"/>
            <a:chExt cx="459342" cy="47408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B8ADC50-8739-3FD8-CA24-54A2A07334DA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F44B5A-4AF1-0E4D-527D-D1CB78EDE77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1C2B10-6799-ECCF-4673-8B8B733F74D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01E0D2C-77E5-7B8C-240F-8AA5485589B7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381D64-8156-5E42-B4AF-A01E79C82EF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666B557-DEBA-09E0-FE92-71973063E10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B7830BD-F236-C647-B48A-088A8F2A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99AFBA-CEB7-C204-3F08-CC9478D49A13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105FE3F-2216-974C-E573-E665141534D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239FEDA-0D70-21D6-E020-D89CE840EC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53C749-EF5A-ECB6-40A2-396977817AB2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12E88C7-78C8-50F4-2888-F2BF0375803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849870F-2F22-703A-69DE-EE4622BB4A7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25BC597-1FA1-F5B7-F7F6-26E6EBFC9E9F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EBBA11-4717-122C-4EA9-AC51D9111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191FFB0-72D3-D50A-B45B-89F7201BD9BE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380FBF-CC52-BC87-EC57-6D06F5D3652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C5C361E-95C5-5BF0-197C-342713699C8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A972AD2-3327-8FC7-E00B-A5CA4EEB9219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1D3CF3A-EFC6-DECB-148E-AD89FB60E0E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095576-4788-B3A8-4670-4A004A4947E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F3DC850-F126-1CE8-675C-378079621D26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8C310CB-EEAA-2917-32F4-FEA495E4A0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DB9794E-693E-7703-F9D0-C308FF987AED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0424751-84FD-4CE6-2F5F-736402A5DFD9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7942074-CFB1-5667-1999-D8016C9B6EEC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F03F28-3DD2-7347-B2ED-7D2A5E24B5A9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B49952-B744-32B6-C964-AE395860856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35DB9C2-1879-FC91-339D-329CE09837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66866D0-F724-5A90-109F-3AE439205F95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18DEBB0-59D0-BC70-49E0-D114BBEDB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6D5BE0-15B8-0D84-C8B9-B379979A2871}"/>
              </a:ext>
            </a:extLst>
          </p:cNvPr>
          <p:cNvCxnSpPr>
            <a:cxnSpLocks/>
          </p:cNvCxnSpPr>
          <p:nvPr/>
        </p:nvCxnSpPr>
        <p:spPr>
          <a:xfrm>
            <a:off x="2037486" y="1409096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E26D893-1EA6-2C8D-CFAC-63B89D7D8DC8}"/>
              </a:ext>
            </a:extLst>
          </p:cNvPr>
          <p:cNvCxnSpPr>
            <a:cxnSpLocks/>
          </p:cNvCxnSpPr>
          <p:nvPr/>
        </p:nvCxnSpPr>
        <p:spPr>
          <a:xfrm>
            <a:off x="2692697" y="5697075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0E903FF-767B-7674-B9F7-B94AFBA0B501}"/>
              </a:ext>
            </a:extLst>
          </p:cNvPr>
          <p:cNvCxnSpPr>
            <a:cxnSpLocks/>
          </p:cNvCxnSpPr>
          <p:nvPr/>
        </p:nvCxnSpPr>
        <p:spPr>
          <a:xfrm>
            <a:off x="3345843" y="1409168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8EADA0-1C00-C5E7-919F-E5ED7CF8CA98}"/>
              </a:ext>
            </a:extLst>
          </p:cNvPr>
          <p:cNvSpPr txBox="1"/>
          <p:nvPr/>
        </p:nvSpPr>
        <p:spPr>
          <a:xfrm>
            <a:off x="439783" y="10297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E63F16-498B-578B-7FFA-0B1A50B81DF1}"/>
              </a:ext>
            </a:extLst>
          </p:cNvPr>
          <p:cNvSpPr txBox="1"/>
          <p:nvPr/>
        </p:nvSpPr>
        <p:spPr>
          <a:xfrm>
            <a:off x="1480018" y="58989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(1,7)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1425D8-8813-3D72-BA47-E174E73A14F8}"/>
              </a:ext>
            </a:extLst>
          </p:cNvPr>
          <p:cNvSpPr txBox="1"/>
          <p:nvPr/>
        </p:nvSpPr>
        <p:spPr>
          <a:xfrm>
            <a:off x="276706" y="5501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 (0,7)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0721D1-D7AB-21C4-3831-155E479A5784}"/>
              </a:ext>
            </a:extLst>
          </p:cNvPr>
          <p:cNvSpPr txBox="1"/>
          <p:nvPr/>
        </p:nvSpPr>
        <p:spPr>
          <a:xfrm>
            <a:off x="1414208" y="87808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(1,0)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6E445D-7199-1CFB-C548-9B0471A3F26E}"/>
              </a:ext>
            </a:extLst>
          </p:cNvPr>
          <p:cNvSpPr txBox="1"/>
          <p:nvPr/>
        </p:nvSpPr>
        <p:spPr>
          <a:xfrm>
            <a:off x="170559" y="13947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(0,0)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A958E6-43B5-80F6-71CF-B634A956E4E7}"/>
              </a:ext>
            </a:extLst>
          </p:cNvPr>
          <p:cNvSpPr txBox="1"/>
          <p:nvPr/>
        </p:nvSpPr>
        <p:spPr>
          <a:xfrm>
            <a:off x="2090969" y="88758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(2,7)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747FEC-36B9-C575-99D9-BD3FC4C9198D}"/>
              </a:ext>
            </a:extLst>
          </p:cNvPr>
          <p:cNvSpPr txBox="1"/>
          <p:nvPr/>
        </p:nvSpPr>
        <p:spPr>
          <a:xfrm>
            <a:off x="2090969" y="591081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 (2,7)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60A2371-7CCE-7861-10C7-CE9BBDB2B216}"/>
              </a:ext>
            </a:extLst>
          </p:cNvPr>
          <p:cNvSpPr txBox="1"/>
          <p:nvPr/>
        </p:nvSpPr>
        <p:spPr>
          <a:xfrm>
            <a:off x="3646525" y="2941808"/>
            <a:ext cx="3261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i to (x, y) Map Function</a:t>
            </a:r>
          </a:p>
          <a:p>
            <a:r>
              <a:rPr lang="en-US" dirty="0"/>
              <a:t>  Even rows: i = x*ROWS + y</a:t>
            </a:r>
          </a:p>
          <a:p>
            <a:r>
              <a:rPr lang="en-US" dirty="0"/>
              <a:t>  Odd rows i = (x+1)*ROWS - y - 1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453323-B5FD-15DE-FCB7-40077F5BABC4}"/>
              </a:ext>
            </a:extLst>
          </p:cNvPr>
          <p:cNvSpPr txBox="1"/>
          <p:nvPr/>
        </p:nvSpPr>
        <p:spPr>
          <a:xfrm>
            <a:off x="2757377" y="88180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 (2,7)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D460642-1BA5-C331-3E2F-9D8E3641230A}"/>
              </a:ext>
            </a:extLst>
          </p:cNvPr>
          <p:cNvSpPr txBox="1"/>
          <p:nvPr/>
        </p:nvSpPr>
        <p:spPr>
          <a:xfrm>
            <a:off x="2743043" y="590813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 (3,7)</a:t>
            </a:r>
          </a:p>
        </p:txBody>
      </p:sp>
    </p:spTree>
    <p:extLst>
      <p:ext uri="{BB962C8B-B14F-4D97-AF65-F5344CB8AC3E}">
        <p14:creationId xmlns:p14="http://schemas.microsoft.com/office/powerpoint/2010/main" val="4112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DAF-ACC3-85A0-3A99-4023A637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115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MicroPython Lessons General Figures</vt:lpstr>
      <vt:lpstr>PowerPoint Presentation</vt:lpstr>
      <vt:lpstr>Heap and Stack</vt:lpstr>
      <vt:lpstr>Creating a Map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Figures</dc:title>
  <dc:creator>Dan McCreary</dc:creator>
  <cp:lastModifiedBy>McCreary, Dan G</cp:lastModifiedBy>
  <cp:revision>4</cp:revision>
  <dcterms:created xsi:type="dcterms:W3CDTF">2022-08-13T13:54:34Z</dcterms:created>
  <dcterms:modified xsi:type="dcterms:W3CDTF">2022-12-16T15:28:57Z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2022-12-16T15:28:57Z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1258a2dd-7e68-45d9-85b2-d1927aca4166</vt:lpwstr>
  </property>
  <property fmtid="{D5CDD505-2E9C-101B-9397-08002B2CF9AE}" pid="8" name="MSIP_Label_a8a73c85-e524-44a6-bd58-7df7ef87be8f_ContentBits">
    <vt:lpwstr>0</vt:lpwstr>
  </property>
</Properties>
</file>