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/>
    <p:restoredTop sz="96327"/>
  </p:normalViewPr>
  <p:slideViewPr>
    <p:cSldViewPr snapToGrid="0">
      <p:cViewPr varScale="1">
        <p:scale>
          <a:sx n="114" d="100"/>
          <a:sy n="114" d="100"/>
        </p:scale>
        <p:origin x="1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4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6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4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7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35" y="136524"/>
            <a:ext cx="8227115" cy="1325563"/>
          </a:xfrm>
        </p:spPr>
        <p:txBody>
          <a:bodyPr/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7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7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2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021" y="18255"/>
            <a:ext cx="8497957" cy="1104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1539"/>
            <a:ext cx="7886700" cy="4795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F9B498-BC6D-6CD7-32B2-B620B30C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368"/>
            <a:ext cx="7886700" cy="10075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Motor Circuit</a:t>
            </a:r>
          </a:p>
        </p:txBody>
      </p:sp>
      <p:pic>
        <p:nvPicPr>
          <p:cNvPr id="1028" name="Picture 4" descr="dc motor Icon - Free PNG &amp; SVG 3160467 - Noun Project">
            <a:extLst>
              <a:ext uri="{FF2B5EF4-FFF2-40B4-BE49-F238E27FC236}">
                <a16:creationId xmlns:a16="http://schemas.microsoft.com/office/drawing/2014/main" id="{E51B2238-D051-305A-C691-1CB62898E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" t="23783" r="-5076" b="24174"/>
          <a:stretch/>
        </p:blipFill>
        <p:spPr bwMode="auto">
          <a:xfrm>
            <a:off x="538921" y="1820965"/>
            <a:ext cx="2540000" cy="132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ttery Icon - Free PNG &amp; SVG 187469 - Noun Project">
            <a:extLst>
              <a:ext uri="{FF2B5EF4-FFF2-40B4-BE49-F238E27FC236}">
                <a16:creationId xmlns:a16="http://schemas.microsoft.com/office/drawing/2014/main" id="{573CF639-5444-4C46-00FC-A6C8A171A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4162632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98C69F6-54FE-1330-4490-95B9A60BD3AC}"/>
              </a:ext>
            </a:extLst>
          </p:cNvPr>
          <p:cNvGrpSpPr/>
          <p:nvPr/>
        </p:nvGrpSpPr>
        <p:grpSpPr>
          <a:xfrm>
            <a:off x="6065080" y="1211918"/>
            <a:ext cx="2540000" cy="2540000"/>
            <a:chOff x="6065080" y="1211918"/>
            <a:chExt cx="2540000" cy="2540000"/>
          </a:xfrm>
        </p:grpSpPr>
        <p:pic>
          <p:nvPicPr>
            <p:cNvPr id="1032" name="Picture 8" descr="Toggle-switch Icons - Free SVG &amp; PNG Toggle-switch Images - Noun Project">
              <a:extLst>
                <a:ext uri="{FF2B5EF4-FFF2-40B4-BE49-F238E27FC236}">
                  <a16:creationId xmlns:a16="http://schemas.microsoft.com/office/drawing/2014/main" id="{E87A5D9A-B3EE-48A1-6DA3-42FBE90B7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065080" y="1211918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191AD5-CFF7-A46D-4A39-D4899C397666}"/>
                </a:ext>
              </a:extLst>
            </p:cNvPr>
            <p:cNvSpPr/>
            <p:nvPr/>
          </p:nvSpPr>
          <p:spPr>
            <a:xfrm>
              <a:off x="6065080" y="1779995"/>
              <a:ext cx="365537" cy="367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87DEC7-D287-9971-9FD6-13CD32392889}"/>
              </a:ext>
            </a:extLst>
          </p:cNvPr>
          <p:cNvCxnSpPr>
            <a:cxnSpLocks/>
            <a:endCxn id="1032" idx="2"/>
          </p:cNvCxnSpPr>
          <p:nvPr/>
        </p:nvCxnSpPr>
        <p:spPr>
          <a:xfrm>
            <a:off x="3078921" y="2106773"/>
            <a:ext cx="2986159" cy="37514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87233C-52A1-BC56-F58F-64EDA3943F9D}"/>
              </a:ext>
            </a:extLst>
          </p:cNvPr>
          <p:cNvCxnSpPr>
            <a:cxnSpLocks/>
          </p:cNvCxnSpPr>
          <p:nvPr/>
        </p:nvCxnSpPr>
        <p:spPr>
          <a:xfrm flipV="1">
            <a:off x="4922351" y="3016391"/>
            <a:ext cx="1175028" cy="1156747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304C21-F5E0-9FFA-B935-7063F193C27B}"/>
              </a:ext>
            </a:extLst>
          </p:cNvPr>
          <p:cNvCxnSpPr>
            <a:cxnSpLocks/>
          </p:cNvCxnSpPr>
          <p:nvPr/>
        </p:nvCxnSpPr>
        <p:spPr>
          <a:xfrm>
            <a:off x="2981739" y="2695368"/>
            <a:ext cx="964096" cy="1391396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22EADD-08B0-02F2-5EA4-71AE01708D64}"/>
              </a:ext>
            </a:extLst>
          </p:cNvPr>
          <p:cNvSpPr txBox="1"/>
          <p:nvPr/>
        </p:nvSpPr>
        <p:spPr>
          <a:xfrm>
            <a:off x="6652594" y="3563544"/>
            <a:ext cx="117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Switch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6D7AF7-A617-D8E3-9E3A-E751460DFE08}"/>
              </a:ext>
            </a:extLst>
          </p:cNvPr>
          <p:cNvSpPr txBox="1"/>
          <p:nvPr/>
        </p:nvSpPr>
        <p:spPr>
          <a:xfrm>
            <a:off x="1334603" y="3167390"/>
            <a:ext cx="117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99AC9-B8A8-1432-BDF8-16D792FDB7C7}"/>
              </a:ext>
            </a:extLst>
          </p:cNvPr>
          <p:cNvSpPr txBox="1"/>
          <p:nvPr/>
        </p:nvSpPr>
        <p:spPr>
          <a:xfrm>
            <a:off x="5352844" y="5319499"/>
            <a:ext cx="1424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Battery</a:t>
            </a:r>
          </a:p>
          <a:p>
            <a:pPr algn="ctr"/>
            <a:r>
              <a:rPr lang="en-US" sz="2800" b="1" dirty="0"/>
              <a:t>Pack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9CBFD-089B-4B8A-09E2-9A93FEE543C4}"/>
              </a:ext>
            </a:extLst>
          </p:cNvPr>
          <p:cNvSpPr txBox="1"/>
          <p:nvPr/>
        </p:nvSpPr>
        <p:spPr>
          <a:xfrm>
            <a:off x="2623732" y="4467299"/>
            <a:ext cx="9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D4D1C1-9E40-B2AF-13A8-3447DEDD51CC}"/>
              </a:ext>
            </a:extLst>
          </p:cNvPr>
          <p:cNvSpPr txBox="1"/>
          <p:nvPr/>
        </p:nvSpPr>
        <p:spPr>
          <a:xfrm>
            <a:off x="5352844" y="4511145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85458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7D36-DA08-9F08-2E0B-79064B72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H-Bridge</a:t>
            </a:r>
          </a:p>
        </p:txBody>
      </p:sp>
      <p:pic>
        <p:nvPicPr>
          <p:cNvPr id="3" name="Picture 4" descr="dc motor Icon - Free PNG &amp; SVG 3160467 - Noun Project">
            <a:extLst>
              <a:ext uri="{FF2B5EF4-FFF2-40B4-BE49-F238E27FC236}">
                <a16:creationId xmlns:a16="http://schemas.microsoft.com/office/drawing/2014/main" id="{57B28ABA-C85B-D412-50C7-69C47B2A08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" t="23783" r="-5076" b="24174"/>
          <a:stretch/>
        </p:blipFill>
        <p:spPr bwMode="auto">
          <a:xfrm>
            <a:off x="3343889" y="2878430"/>
            <a:ext cx="2115805" cy="110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35810-0480-E1E6-6E51-FE6A2159AFEE}"/>
              </a:ext>
            </a:extLst>
          </p:cNvPr>
          <p:cNvCxnSpPr>
            <a:cxnSpLocks/>
          </p:cNvCxnSpPr>
          <p:nvPr/>
        </p:nvCxnSpPr>
        <p:spPr>
          <a:xfrm>
            <a:off x="5325164" y="3429000"/>
            <a:ext cx="1294297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6FB836-D183-C28E-4A96-4ECB2906A03D}"/>
              </a:ext>
            </a:extLst>
          </p:cNvPr>
          <p:cNvCxnSpPr>
            <a:cxnSpLocks/>
          </p:cNvCxnSpPr>
          <p:nvPr/>
        </p:nvCxnSpPr>
        <p:spPr>
          <a:xfrm>
            <a:off x="1899477" y="3442252"/>
            <a:ext cx="1294297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F71624-D0E7-F1F8-10E3-394BE92E0997}"/>
              </a:ext>
            </a:extLst>
          </p:cNvPr>
          <p:cNvCxnSpPr>
            <a:cxnSpLocks/>
          </p:cNvCxnSpPr>
          <p:nvPr/>
        </p:nvCxnSpPr>
        <p:spPr>
          <a:xfrm flipH="1" flipV="1">
            <a:off x="6482420" y="2527852"/>
            <a:ext cx="26805" cy="1828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2392AA-5F13-9DC2-29FD-712BCC6F8CE2}"/>
              </a:ext>
            </a:extLst>
          </p:cNvPr>
          <p:cNvCxnSpPr>
            <a:cxnSpLocks/>
          </p:cNvCxnSpPr>
          <p:nvPr/>
        </p:nvCxnSpPr>
        <p:spPr>
          <a:xfrm flipV="1">
            <a:off x="2032451" y="2598306"/>
            <a:ext cx="0" cy="175834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BA7B75-3175-5CF3-978E-4309878E59AD}"/>
              </a:ext>
            </a:extLst>
          </p:cNvPr>
          <p:cNvCxnSpPr>
            <a:cxnSpLocks/>
          </p:cNvCxnSpPr>
          <p:nvPr/>
        </p:nvCxnSpPr>
        <p:spPr>
          <a:xfrm flipV="1">
            <a:off x="6473485" y="2043116"/>
            <a:ext cx="473967" cy="4913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92DBAE-2FB2-141B-EF02-FF58A0C71072}"/>
              </a:ext>
            </a:extLst>
          </p:cNvPr>
          <p:cNvCxnSpPr>
            <a:cxnSpLocks/>
          </p:cNvCxnSpPr>
          <p:nvPr/>
        </p:nvCxnSpPr>
        <p:spPr>
          <a:xfrm flipV="1">
            <a:off x="1959564" y="2043116"/>
            <a:ext cx="473967" cy="4913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DDFCA7-48EB-8099-F01A-18A554B399D4}"/>
              </a:ext>
            </a:extLst>
          </p:cNvPr>
          <p:cNvCxnSpPr>
            <a:cxnSpLocks/>
          </p:cNvCxnSpPr>
          <p:nvPr/>
        </p:nvCxnSpPr>
        <p:spPr>
          <a:xfrm flipV="1">
            <a:off x="2032451" y="4477683"/>
            <a:ext cx="473967" cy="4913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B06B7-C9E7-2293-6E03-F1AD57A711BE}"/>
              </a:ext>
            </a:extLst>
          </p:cNvPr>
          <p:cNvCxnSpPr>
            <a:cxnSpLocks/>
          </p:cNvCxnSpPr>
          <p:nvPr/>
        </p:nvCxnSpPr>
        <p:spPr>
          <a:xfrm flipV="1">
            <a:off x="6495822" y="4386255"/>
            <a:ext cx="473967" cy="4913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CDFF83-CA82-8AA3-246A-A1E29A74F04C}"/>
              </a:ext>
            </a:extLst>
          </p:cNvPr>
          <p:cNvCxnSpPr>
            <a:cxnSpLocks/>
          </p:cNvCxnSpPr>
          <p:nvPr/>
        </p:nvCxnSpPr>
        <p:spPr>
          <a:xfrm flipV="1">
            <a:off x="2032451" y="4992753"/>
            <a:ext cx="0" cy="125896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10A510-E811-C3EA-7C8F-F9344B83BAFF}"/>
              </a:ext>
            </a:extLst>
          </p:cNvPr>
          <p:cNvCxnSpPr>
            <a:cxnSpLocks/>
          </p:cNvCxnSpPr>
          <p:nvPr/>
        </p:nvCxnSpPr>
        <p:spPr>
          <a:xfrm flipV="1">
            <a:off x="6509225" y="4867130"/>
            <a:ext cx="0" cy="1384583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0F8D60-76DA-5F5D-4D88-334D6A4685EC}"/>
              </a:ext>
            </a:extLst>
          </p:cNvPr>
          <p:cNvCxnSpPr>
            <a:cxnSpLocks/>
          </p:cNvCxnSpPr>
          <p:nvPr/>
        </p:nvCxnSpPr>
        <p:spPr>
          <a:xfrm flipV="1">
            <a:off x="2032451" y="1163943"/>
            <a:ext cx="0" cy="77418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C6E4A8-1BEA-B121-47FA-A6F89F688A14}"/>
              </a:ext>
            </a:extLst>
          </p:cNvPr>
          <p:cNvCxnSpPr>
            <a:cxnSpLocks/>
          </p:cNvCxnSpPr>
          <p:nvPr/>
        </p:nvCxnSpPr>
        <p:spPr>
          <a:xfrm flipV="1">
            <a:off x="6482420" y="1219201"/>
            <a:ext cx="0" cy="77418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E56AAFFD-EAD1-52BF-C723-E610D7AEABB4}"/>
              </a:ext>
            </a:extLst>
          </p:cNvPr>
          <p:cNvSpPr/>
          <p:nvPr/>
        </p:nvSpPr>
        <p:spPr>
          <a:xfrm>
            <a:off x="6848162" y="952501"/>
            <a:ext cx="526774" cy="533400"/>
          </a:xfrm>
          <a:prstGeom prst="plus">
            <a:avLst>
              <a:gd name="adj" fmla="val 438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CC517222-B20A-DF5C-43C7-B6ADFB90E333}"/>
              </a:ext>
            </a:extLst>
          </p:cNvPr>
          <p:cNvSpPr/>
          <p:nvPr/>
        </p:nvSpPr>
        <p:spPr>
          <a:xfrm>
            <a:off x="1107183" y="821357"/>
            <a:ext cx="526774" cy="533400"/>
          </a:xfrm>
          <a:prstGeom prst="plus">
            <a:avLst>
              <a:gd name="adj" fmla="val 438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EC646F-8CD0-C9E3-AB0B-3B350E9062AE}"/>
              </a:ext>
            </a:extLst>
          </p:cNvPr>
          <p:cNvSpPr txBox="1"/>
          <p:nvPr/>
        </p:nvSpPr>
        <p:spPr>
          <a:xfrm>
            <a:off x="6701612" y="5880477"/>
            <a:ext cx="81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AB72EF-4DB8-8ED6-6A5D-EAEF4A7EDD18}"/>
              </a:ext>
            </a:extLst>
          </p:cNvPr>
          <p:cNvSpPr txBox="1"/>
          <p:nvPr/>
        </p:nvSpPr>
        <p:spPr>
          <a:xfrm>
            <a:off x="1139691" y="5880477"/>
            <a:ext cx="81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026F1-856A-4E1D-2A29-6E9A9DFE51F2}"/>
              </a:ext>
            </a:extLst>
          </p:cNvPr>
          <p:cNvSpPr txBox="1"/>
          <p:nvPr/>
        </p:nvSpPr>
        <p:spPr>
          <a:xfrm>
            <a:off x="7111548" y="1993388"/>
            <a:ext cx="99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Switch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66196-CD12-7949-0713-8BADCA6D227B}"/>
              </a:ext>
            </a:extLst>
          </p:cNvPr>
          <p:cNvSpPr txBox="1"/>
          <p:nvPr/>
        </p:nvSpPr>
        <p:spPr>
          <a:xfrm>
            <a:off x="7111548" y="4501111"/>
            <a:ext cx="99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Switch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7B23F-84E3-D2C7-63D1-7AE7C2572A5F}"/>
              </a:ext>
            </a:extLst>
          </p:cNvPr>
          <p:cNvSpPr txBox="1"/>
          <p:nvPr/>
        </p:nvSpPr>
        <p:spPr>
          <a:xfrm>
            <a:off x="506904" y="2076211"/>
            <a:ext cx="104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Switch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9202D-20F7-5652-A41F-45270A3EBCD6}"/>
              </a:ext>
            </a:extLst>
          </p:cNvPr>
          <p:cNvSpPr txBox="1"/>
          <p:nvPr/>
        </p:nvSpPr>
        <p:spPr>
          <a:xfrm>
            <a:off x="506904" y="4538698"/>
            <a:ext cx="10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Switch 3</a:t>
            </a:r>
          </a:p>
        </p:txBody>
      </p:sp>
    </p:spTree>
    <p:extLst>
      <p:ext uri="{BB962C8B-B14F-4D97-AF65-F5344CB8AC3E}">
        <p14:creationId xmlns:p14="http://schemas.microsoft.com/office/powerpoint/2010/main" val="334469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F665-DE4D-3C58-1AC4-E855A92C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42" y="690"/>
            <a:ext cx="8227115" cy="892624"/>
          </a:xfrm>
        </p:spPr>
        <p:txBody>
          <a:bodyPr/>
          <a:lstStyle/>
          <a:p>
            <a:r>
              <a:rPr lang="en-US" dirty="0"/>
              <a:t>Pulse Width Modulation</a:t>
            </a:r>
          </a:p>
        </p:txBody>
      </p:sp>
      <p:pic>
        <p:nvPicPr>
          <p:cNvPr id="1026" name="Picture 2" descr="What is PWM: Pulse Width Modulation">
            <a:extLst>
              <a:ext uri="{FF2B5EF4-FFF2-40B4-BE49-F238E27FC236}">
                <a16:creationId xmlns:a16="http://schemas.microsoft.com/office/drawing/2014/main" id="{51DB7697-6B4B-3595-7ED0-EAABBADB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44" y="893313"/>
            <a:ext cx="6973404" cy="55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9FF9BF-EA67-0E75-A17F-29E2C2EA5577}"/>
              </a:ext>
            </a:extLst>
          </p:cNvPr>
          <p:cNvSpPr txBox="1"/>
          <p:nvPr/>
        </p:nvSpPr>
        <p:spPr>
          <a:xfrm>
            <a:off x="546652" y="1326252"/>
            <a:ext cx="4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0BFD8-46AF-9716-0229-9D6CCC72248F}"/>
              </a:ext>
            </a:extLst>
          </p:cNvPr>
          <p:cNvSpPr txBox="1"/>
          <p:nvPr/>
        </p:nvSpPr>
        <p:spPr>
          <a:xfrm>
            <a:off x="546652" y="2467149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B72A7-4196-956D-1502-85EB2CC22E55}"/>
              </a:ext>
            </a:extLst>
          </p:cNvPr>
          <p:cNvSpPr txBox="1"/>
          <p:nvPr/>
        </p:nvSpPr>
        <p:spPr>
          <a:xfrm>
            <a:off x="539950" y="360804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C238D-355F-76E9-E48D-6B7BBB5C9A40}"/>
              </a:ext>
            </a:extLst>
          </p:cNvPr>
          <p:cNvSpPr txBox="1"/>
          <p:nvPr/>
        </p:nvSpPr>
        <p:spPr>
          <a:xfrm>
            <a:off x="581853" y="4645029"/>
            <a:ext cx="5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3D4F6-8AA0-38AF-3528-C796F102FD6C}"/>
              </a:ext>
            </a:extLst>
          </p:cNvPr>
          <p:cNvSpPr txBox="1"/>
          <p:nvPr/>
        </p:nvSpPr>
        <p:spPr>
          <a:xfrm>
            <a:off x="553969" y="5781402"/>
            <a:ext cx="83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</a:t>
            </a:r>
          </a:p>
        </p:txBody>
      </p:sp>
    </p:spTree>
    <p:extLst>
      <p:ext uri="{BB962C8B-B14F-4D97-AF65-F5344CB8AC3E}">
        <p14:creationId xmlns:p14="http://schemas.microsoft.com/office/powerpoint/2010/main" val="192643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88E0-9D27-EF67-5C95-C9DE3F16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E4E32-D903-E7CF-B5FA-6F0DB87932FD}"/>
              </a:ext>
            </a:extLst>
          </p:cNvPr>
          <p:cNvSpPr/>
          <p:nvPr/>
        </p:nvSpPr>
        <p:spPr>
          <a:xfrm>
            <a:off x="3165266" y="2594114"/>
            <a:ext cx="3220278" cy="2445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D764D-8BC4-BF70-C82E-62B32A41005F}"/>
              </a:ext>
            </a:extLst>
          </p:cNvPr>
          <p:cNvSpPr txBox="1"/>
          <p:nvPr/>
        </p:nvSpPr>
        <p:spPr>
          <a:xfrm>
            <a:off x="1043787" y="158422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pic>
        <p:nvPicPr>
          <p:cNvPr id="5" name="Picture 6" descr="Battery Icon - Free PNG &amp; SVG 187469 - Noun Project">
            <a:extLst>
              <a:ext uri="{FF2B5EF4-FFF2-40B4-BE49-F238E27FC236}">
                <a16:creationId xmlns:a16="http://schemas.microsoft.com/office/drawing/2014/main" id="{AE79C857-C642-B8CD-3463-D0E94D953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9" r="14870"/>
          <a:stretch/>
        </p:blipFill>
        <p:spPr bwMode="auto">
          <a:xfrm rot="5400000">
            <a:off x="626344" y="2434910"/>
            <a:ext cx="834886" cy="11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32E47-8F66-975E-5A1F-43F0F13EF77A}"/>
              </a:ext>
            </a:extLst>
          </p:cNvPr>
          <p:cNvSpPr txBox="1"/>
          <p:nvPr/>
        </p:nvSpPr>
        <p:spPr>
          <a:xfrm>
            <a:off x="6712405" y="165459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C74BB0-590C-6E64-21AC-B463043857CC}"/>
              </a:ext>
            </a:extLst>
          </p:cNvPr>
          <p:cNvCxnSpPr>
            <a:cxnSpLocks/>
          </p:cNvCxnSpPr>
          <p:nvPr/>
        </p:nvCxnSpPr>
        <p:spPr>
          <a:xfrm>
            <a:off x="1831182" y="2852530"/>
            <a:ext cx="1334084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9C852F-9102-3410-DD5A-92FD990AF2CA}"/>
              </a:ext>
            </a:extLst>
          </p:cNvPr>
          <p:cNvCxnSpPr>
            <a:cxnSpLocks/>
          </p:cNvCxnSpPr>
          <p:nvPr/>
        </p:nvCxnSpPr>
        <p:spPr>
          <a:xfrm>
            <a:off x="1831182" y="3223589"/>
            <a:ext cx="1334084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5897D7-141B-9176-CA30-BED773E5D036}"/>
              </a:ext>
            </a:extLst>
          </p:cNvPr>
          <p:cNvSpPr txBox="1"/>
          <p:nvPr/>
        </p:nvSpPr>
        <p:spPr>
          <a:xfrm>
            <a:off x="1781871" y="2296806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 Power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D3A087-F2FD-E39D-3436-FA60D33D68EB}"/>
              </a:ext>
            </a:extLst>
          </p:cNvPr>
          <p:cNvSpPr/>
          <p:nvPr/>
        </p:nvSpPr>
        <p:spPr>
          <a:xfrm>
            <a:off x="467140" y="4005470"/>
            <a:ext cx="1666839" cy="1169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FCB44-0E71-5973-EBF8-7B527FCBFFAE}"/>
              </a:ext>
            </a:extLst>
          </p:cNvPr>
          <p:cNvCxnSpPr>
            <a:cxnSpLocks/>
          </p:cNvCxnSpPr>
          <p:nvPr/>
        </p:nvCxnSpPr>
        <p:spPr>
          <a:xfrm>
            <a:off x="2133979" y="4217504"/>
            <a:ext cx="10312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F564A4-F387-1656-B375-1D1EFDF57BA3}"/>
              </a:ext>
            </a:extLst>
          </p:cNvPr>
          <p:cNvCxnSpPr>
            <a:cxnSpLocks/>
          </p:cNvCxnSpPr>
          <p:nvPr/>
        </p:nvCxnSpPr>
        <p:spPr>
          <a:xfrm>
            <a:off x="2133979" y="4429539"/>
            <a:ext cx="10312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7AE8FA-F592-EFB6-2EBC-B5A7A9F28E94}"/>
              </a:ext>
            </a:extLst>
          </p:cNvPr>
          <p:cNvCxnSpPr>
            <a:cxnSpLocks/>
          </p:cNvCxnSpPr>
          <p:nvPr/>
        </p:nvCxnSpPr>
        <p:spPr>
          <a:xfrm>
            <a:off x="2133979" y="4860235"/>
            <a:ext cx="10312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F5FB85-4680-D41C-8BFE-220187A55076}"/>
              </a:ext>
            </a:extLst>
          </p:cNvPr>
          <p:cNvCxnSpPr>
            <a:cxnSpLocks/>
          </p:cNvCxnSpPr>
          <p:nvPr/>
        </p:nvCxnSpPr>
        <p:spPr>
          <a:xfrm>
            <a:off x="2133979" y="5072271"/>
            <a:ext cx="10312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6B7220-5F5E-101A-AEE3-97563BC9F1CF}"/>
              </a:ext>
            </a:extLst>
          </p:cNvPr>
          <p:cNvSpPr txBox="1"/>
          <p:nvPr/>
        </p:nvSpPr>
        <p:spPr>
          <a:xfrm>
            <a:off x="7187766" y="2668956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Motor 1</a:t>
            </a:r>
          </a:p>
        </p:txBody>
      </p:sp>
      <p:pic>
        <p:nvPicPr>
          <p:cNvPr id="20" name="Picture 4" descr="dc motor Icon - Free PNG &amp; SVG 3160467 - Noun Project">
            <a:extLst>
              <a:ext uri="{FF2B5EF4-FFF2-40B4-BE49-F238E27FC236}">
                <a16:creationId xmlns:a16="http://schemas.microsoft.com/office/drawing/2014/main" id="{19779DB7-9925-9DCF-1D83-1848F6CF5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" t="23783" r="-5076" b="24174"/>
          <a:stretch/>
        </p:blipFill>
        <p:spPr bwMode="auto">
          <a:xfrm rot="10800000">
            <a:off x="7066541" y="3011557"/>
            <a:ext cx="1306173" cy="67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c motor Icon - Free PNG &amp; SVG 3160467 - Noun Project">
            <a:extLst>
              <a:ext uri="{FF2B5EF4-FFF2-40B4-BE49-F238E27FC236}">
                <a16:creationId xmlns:a16="http://schemas.microsoft.com/office/drawing/2014/main" id="{21550C1F-B5A9-817A-2533-2E361A443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" t="23783" r="-5076" b="24174"/>
          <a:stretch/>
        </p:blipFill>
        <p:spPr bwMode="auto">
          <a:xfrm rot="10800000">
            <a:off x="7021441" y="4121258"/>
            <a:ext cx="1306173" cy="67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7F7A706-C78D-D291-3CDD-F557E2EFF3F9}"/>
              </a:ext>
            </a:extLst>
          </p:cNvPr>
          <p:cNvSpPr txBox="1"/>
          <p:nvPr/>
        </p:nvSpPr>
        <p:spPr>
          <a:xfrm>
            <a:off x="7146010" y="3816413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Motor 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B318A-0DF0-2E63-22AE-55FC2D7265B5}"/>
              </a:ext>
            </a:extLst>
          </p:cNvPr>
          <p:cNvCxnSpPr>
            <a:cxnSpLocks/>
          </p:cNvCxnSpPr>
          <p:nvPr/>
        </p:nvCxnSpPr>
        <p:spPr>
          <a:xfrm flipV="1">
            <a:off x="6385544" y="3165890"/>
            <a:ext cx="807922" cy="90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91CD40-4418-F96E-19E9-FB111BFE9E72}"/>
              </a:ext>
            </a:extLst>
          </p:cNvPr>
          <p:cNvCxnSpPr>
            <a:cxnSpLocks/>
          </p:cNvCxnSpPr>
          <p:nvPr/>
        </p:nvCxnSpPr>
        <p:spPr>
          <a:xfrm flipV="1">
            <a:off x="6385544" y="3492696"/>
            <a:ext cx="807922" cy="90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32D5D7-2CC1-BAB5-E590-8DE8217C0000}"/>
              </a:ext>
            </a:extLst>
          </p:cNvPr>
          <p:cNvCxnSpPr>
            <a:cxnSpLocks/>
          </p:cNvCxnSpPr>
          <p:nvPr/>
        </p:nvCxnSpPr>
        <p:spPr>
          <a:xfrm flipV="1">
            <a:off x="6385544" y="4322490"/>
            <a:ext cx="807922" cy="90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6DD053-827C-2E45-4487-0AC99062AB40}"/>
              </a:ext>
            </a:extLst>
          </p:cNvPr>
          <p:cNvCxnSpPr>
            <a:cxnSpLocks/>
          </p:cNvCxnSpPr>
          <p:nvPr/>
        </p:nvCxnSpPr>
        <p:spPr>
          <a:xfrm flipV="1">
            <a:off x="6385544" y="4605714"/>
            <a:ext cx="807922" cy="90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CD235A-6338-C66B-1392-221523645167}"/>
              </a:ext>
            </a:extLst>
          </p:cNvPr>
          <p:cNvSpPr txBox="1"/>
          <p:nvPr/>
        </p:nvSpPr>
        <p:spPr>
          <a:xfrm>
            <a:off x="2228310" y="445690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PWM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BCEBA-640A-52B7-2A3B-6670A0FFC835}"/>
              </a:ext>
            </a:extLst>
          </p:cNvPr>
          <p:cNvSpPr txBox="1"/>
          <p:nvPr/>
        </p:nvSpPr>
        <p:spPr>
          <a:xfrm>
            <a:off x="1933721" y="5316773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Low Power</a:t>
            </a:r>
          </a:p>
          <a:p>
            <a:pPr algn="ctr"/>
            <a:r>
              <a:rPr lang="en-US" b="1" dirty="0"/>
              <a:t>PWM Signals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5DC4A0-A954-8633-1F2A-28862AFBF80D}"/>
              </a:ext>
            </a:extLst>
          </p:cNvPr>
          <p:cNvGrpSpPr/>
          <p:nvPr/>
        </p:nvGrpSpPr>
        <p:grpSpPr>
          <a:xfrm>
            <a:off x="2228310" y="3878470"/>
            <a:ext cx="780575" cy="128795"/>
            <a:chOff x="2228310" y="3878470"/>
            <a:chExt cx="780575" cy="12879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D3E1E9-B397-EBD0-7DBE-5C20FF4F2985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407F0C-5DEA-5752-0AE4-AE03F7D15F7C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3F94D9-1BC8-6BB0-D6F2-A6DF08546940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94D38B-5002-A265-DFD1-AD910CFC4CF3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C98CD7-B636-8B33-3F55-A01CF37FA332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BEDEBB2-CCDB-379F-76CE-0F91B2A5B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5E7DC9-D3B2-1C17-01EB-2EC4CE0C5B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8CB4FF3-9309-3E1F-CCD5-5F1D88DD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2D4A992-1762-763B-D935-27250244F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CAEB654-8AAF-8F18-F29F-E1C289870CA2}"/>
              </a:ext>
            </a:extLst>
          </p:cNvPr>
          <p:cNvSpPr txBox="1"/>
          <p:nvPr/>
        </p:nvSpPr>
        <p:spPr>
          <a:xfrm>
            <a:off x="6485657" y="4917640"/>
            <a:ext cx="794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High</a:t>
            </a:r>
          </a:p>
          <a:p>
            <a:pPr algn="ctr"/>
            <a:r>
              <a:rPr lang="en-US" b="1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4342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B816-0DD8-5E42-94A0-946DE72E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FC6257-03DE-4FEE-C18A-02FA12A23E6F}"/>
              </a:ext>
            </a:extLst>
          </p:cNvPr>
          <p:cNvSpPr/>
          <p:nvPr/>
        </p:nvSpPr>
        <p:spPr>
          <a:xfrm>
            <a:off x="3292534" y="1960911"/>
            <a:ext cx="1666839" cy="2641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2DD396-56E6-C340-032C-9B4D1E477251}"/>
              </a:ext>
            </a:extLst>
          </p:cNvPr>
          <p:cNvGrpSpPr/>
          <p:nvPr/>
        </p:nvGrpSpPr>
        <p:grpSpPr>
          <a:xfrm>
            <a:off x="4959373" y="2203783"/>
            <a:ext cx="780575" cy="128795"/>
            <a:chOff x="2228310" y="3878470"/>
            <a:chExt cx="780575" cy="12879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7DEF66D-D78B-FB22-4AEA-99055695BD07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6754C8A-FCAF-9690-3ABF-4678CC0A9FB2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71B9B3-E5F7-1C3A-899A-674C378C41D6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A8AEE4E-DE26-64F6-C8BE-EFE427E9FDA7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CCBE0AF-4ECE-D529-204B-3E333FF9EE62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2BB8F8-8F12-43ED-042F-D1B9C6198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ACDD0D-C0D7-EEEE-1671-D8B7BDC97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F50E31-6920-DAED-81DE-903873015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1F74CE0-CD38-E340-3189-21D85812B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ACE7C4E-C001-7FF2-043C-9B754D088B70}"/>
              </a:ext>
            </a:extLst>
          </p:cNvPr>
          <p:cNvSpPr txBox="1"/>
          <p:nvPr/>
        </p:nvSpPr>
        <p:spPr>
          <a:xfrm>
            <a:off x="5271602" y="1590881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Digital Outputs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9F01C7-CA21-B1B4-49FD-6ACC09B8A30E}"/>
              </a:ext>
            </a:extLst>
          </p:cNvPr>
          <p:cNvGrpSpPr/>
          <p:nvPr/>
        </p:nvGrpSpPr>
        <p:grpSpPr>
          <a:xfrm>
            <a:off x="4959373" y="2571859"/>
            <a:ext cx="780575" cy="128795"/>
            <a:chOff x="2228310" y="3878470"/>
            <a:chExt cx="780575" cy="12879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1BBCD4-5E3B-A6CA-F4D2-9D292762E928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DD7FAF9-F527-5E9C-8A7B-C7FDA1276F96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AA36C2-85FB-9BBE-CB65-8B8CE4EBDD41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F48FAA-7672-D57E-3022-6221CDC0E965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FAF1F6-62F4-944E-5451-1D016954A375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74A062-85BD-17A6-1D7E-BBE9CFF09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2BFE3-8C54-EB78-AC1A-751CFF718D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503568-C9F7-4FE8-D6CB-96E809F24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5FF422-D7BF-0CD1-E9E3-95A828A97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07A0B9-D9B9-77C7-1345-C20931D1CD8D}"/>
              </a:ext>
            </a:extLst>
          </p:cNvPr>
          <p:cNvGrpSpPr/>
          <p:nvPr/>
        </p:nvGrpSpPr>
        <p:grpSpPr>
          <a:xfrm>
            <a:off x="4976615" y="2938139"/>
            <a:ext cx="780575" cy="128795"/>
            <a:chOff x="2228310" y="3878470"/>
            <a:chExt cx="780575" cy="12879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D75DAB4-1D6E-8456-26B9-8C0CDA3B6A78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89AE76-F75E-7F92-58BC-C91B55E1720D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0788AA-397D-E02A-770E-D1E290A0D2B0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B59967-82B8-2E8F-E2A3-1B77525AFBA7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C0C441-77DC-495B-83F1-465137858D73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BE05E5-41C8-3413-75D9-5D7B62B4A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332E3E6-4729-5456-A1E0-3841CF959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98837B-8C1D-D736-AB5F-88B09E4D0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9023DB-A2D4-F9BF-9E44-C7502AA1A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CFD4DC7-70DC-3F5E-6642-A6BB4733BAFC}"/>
              </a:ext>
            </a:extLst>
          </p:cNvPr>
          <p:cNvSpPr/>
          <p:nvPr/>
        </p:nvSpPr>
        <p:spPr>
          <a:xfrm>
            <a:off x="3589775" y="2948175"/>
            <a:ext cx="1017142" cy="550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8E10F3-A5F2-8917-6906-BE2DDD65A556}"/>
              </a:ext>
            </a:extLst>
          </p:cNvPr>
          <p:cNvSpPr/>
          <p:nvPr/>
        </p:nvSpPr>
        <p:spPr>
          <a:xfrm>
            <a:off x="3570787" y="3775495"/>
            <a:ext cx="1017142" cy="550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(RAM)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C0CEA8-1271-6A76-C333-AE3642BCE6F3}"/>
              </a:ext>
            </a:extLst>
          </p:cNvPr>
          <p:cNvSpPr txBox="1"/>
          <p:nvPr/>
        </p:nvSpPr>
        <p:spPr>
          <a:xfrm>
            <a:off x="1777548" y="152683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22EEF7-58B3-641F-9344-A6007036A71D}"/>
              </a:ext>
            </a:extLst>
          </p:cNvPr>
          <p:cNvGrpSpPr/>
          <p:nvPr/>
        </p:nvGrpSpPr>
        <p:grpSpPr>
          <a:xfrm>
            <a:off x="2511959" y="2139385"/>
            <a:ext cx="780575" cy="128795"/>
            <a:chOff x="2228310" y="3878470"/>
            <a:chExt cx="780575" cy="128795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0E62B5-0D64-D306-9AFB-6ADCD7569F13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29A9640-D270-8836-CC98-72E33F35EEA0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A851EC-7DBF-916F-1CD0-9AE4A246068F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0386FF-8E7B-882A-55EB-1AEA320CBCDD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63C344-1EE0-0562-D611-099A737BC8AF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0711DC-DDD6-EAF3-678D-1D26922B2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F38986C-F9EA-35CE-78B6-A160A50E02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346E8EB-3A87-5277-2B03-AAD48428B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5EAB9FE-BD8E-774D-567C-2B5D3C747A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B7DC0A-1BB7-87E9-7DF3-88952CBBA321}"/>
              </a:ext>
            </a:extLst>
          </p:cNvPr>
          <p:cNvGrpSpPr/>
          <p:nvPr/>
        </p:nvGrpSpPr>
        <p:grpSpPr>
          <a:xfrm>
            <a:off x="2495188" y="2509606"/>
            <a:ext cx="780575" cy="128795"/>
            <a:chOff x="2228310" y="3878470"/>
            <a:chExt cx="780575" cy="12879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C07DB9-3F2F-F9FB-D420-1BEDE38D81EB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BBC6F01-DF98-F91D-2542-F217FA2F4673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565EB2-EFAE-B191-9D61-F9F1F6139DBF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975FF9-C4B9-C707-7394-391121D70FEA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0CBDB2-40CC-1B6B-C1A9-07D180BB852A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6E94542-A094-3947-7824-54A44CE9C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0AC699E-EB8E-8BAD-69C8-27CD306AD4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B8A23DA-FE4C-4EB7-DA12-06DDBF6CA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DC4D470-29ED-AFBF-8CED-5D0F9F6AA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23F5B64-D043-2927-1DDD-15B1C68E615D}"/>
              </a:ext>
            </a:extLst>
          </p:cNvPr>
          <p:cNvGrpSpPr/>
          <p:nvPr/>
        </p:nvGrpSpPr>
        <p:grpSpPr>
          <a:xfrm>
            <a:off x="2494717" y="2881081"/>
            <a:ext cx="780575" cy="128795"/>
            <a:chOff x="2228310" y="3878470"/>
            <a:chExt cx="780575" cy="12879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1AF632-1226-DBB9-24A9-5973D0FED574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6F348F-F3D3-3E81-6721-EFDBF8B23744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9D7E549-3762-476B-31DE-4AA7E13DD70C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CFA1F3-BC12-6AD4-80C8-1C0C1F18EAB7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D55146B-C0E7-4CC3-66BD-BBCBAAEDBFFA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F580F0-8D35-60C1-62FD-D80F815293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FE42CE2-2519-1961-BF69-3F7ABE166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E7C7679-AAC0-9DDA-1525-8CE37C765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49CF3D7-54C1-B800-DF4A-D83D8698D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190ED5C-648C-C9DC-DE01-070A683310FE}"/>
              </a:ext>
            </a:extLst>
          </p:cNvPr>
          <p:cNvGrpSpPr/>
          <p:nvPr/>
        </p:nvGrpSpPr>
        <p:grpSpPr>
          <a:xfrm>
            <a:off x="2462457" y="3813992"/>
            <a:ext cx="804877" cy="148437"/>
            <a:chOff x="2487657" y="3144310"/>
            <a:chExt cx="804877" cy="14843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E72191-3CF5-4C2F-6F8B-9BE810B24305}"/>
                </a:ext>
              </a:extLst>
            </p:cNvPr>
            <p:cNvCxnSpPr>
              <a:cxnSpLocks/>
            </p:cNvCxnSpPr>
            <p:nvPr/>
          </p:nvCxnSpPr>
          <p:spPr>
            <a:xfrm>
              <a:off x="2494717" y="3291573"/>
              <a:ext cx="797817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1BCCD42D-2F7C-BFEE-C310-ABC3A4C5E8EB}"/>
                </a:ext>
              </a:extLst>
            </p:cNvPr>
            <p:cNvSpPr/>
            <p:nvPr/>
          </p:nvSpPr>
          <p:spPr>
            <a:xfrm>
              <a:off x="2487657" y="3144310"/>
              <a:ext cx="804877" cy="148437"/>
            </a:xfrm>
            <a:custGeom>
              <a:avLst/>
              <a:gdLst>
                <a:gd name="connsiteX0" fmla="*/ 0 w 716692"/>
                <a:gd name="connsiteY0" fmla="*/ 96566 h 145993"/>
                <a:gd name="connsiteX1" fmla="*/ 155342 w 716692"/>
                <a:gd name="connsiteY1" fmla="*/ 1242 h 145993"/>
                <a:gd name="connsiteX2" fmla="*/ 240074 w 716692"/>
                <a:gd name="connsiteY2" fmla="*/ 47139 h 145993"/>
                <a:gd name="connsiteX3" fmla="*/ 317745 w 716692"/>
                <a:gd name="connsiteY3" fmla="*/ 117749 h 145993"/>
                <a:gd name="connsiteX4" fmla="*/ 434252 w 716692"/>
                <a:gd name="connsiteY4" fmla="*/ 142462 h 145993"/>
                <a:gd name="connsiteX5" fmla="*/ 543697 w 716692"/>
                <a:gd name="connsiteY5" fmla="*/ 71852 h 145993"/>
                <a:gd name="connsiteX6" fmla="*/ 663734 w 716692"/>
                <a:gd name="connsiteY6" fmla="*/ 82444 h 145993"/>
                <a:gd name="connsiteX7" fmla="*/ 716692 w 716692"/>
                <a:gd name="connsiteY7" fmla="*/ 145993 h 145993"/>
                <a:gd name="connsiteX0" fmla="*/ 0 w 723035"/>
                <a:gd name="connsiteY0" fmla="*/ 148437 h 148437"/>
                <a:gd name="connsiteX1" fmla="*/ 161685 w 723035"/>
                <a:gd name="connsiteY1" fmla="*/ 3686 h 148437"/>
                <a:gd name="connsiteX2" fmla="*/ 246417 w 723035"/>
                <a:gd name="connsiteY2" fmla="*/ 49583 h 148437"/>
                <a:gd name="connsiteX3" fmla="*/ 324088 w 723035"/>
                <a:gd name="connsiteY3" fmla="*/ 120193 h 148437"/>
                <a:gd name="connsiteX4" fmla="*/ 440595 w 723035"/>
                <a:gd name="connsiteY4" fmla="*/ 144906 h 148437"/>
                <a:gd name="connsiteX5" fmla="*/ 550040 w 723035"/>
                <a:gd name="connsiteY5" fmla="*/ 74296 h 148437"/>
                <a:gd name="connsiteX6" fmla="*/ 670077 w 723035"/>
                <a:gd name="connsiteY6" fmla="*/ 84888 h 148437"/>
                <a:gd name="connsiteX7" fmla="*/ 723035 w 723035"/>
                <a:gd name="connsiteY7" fmla="*/ 148437 h 148437"/>
                <a:gd name="connsiteX0" fmla="*/ 0 w 723035"/>
                <a:gd name="connsiteY0" fmla="*/ 148437 h 148437"/>
                <a:gd name="connsiteX1" fmla="*/ 161685 w 723035"/>
                <a:gd name="connsiteY1" fmla="*/ 3686 h 148437"/>
                <a:gd name="connsiteX2" fmla="*/ 246417 w 723035"/>
                <a:gd name="connsiteY2" fmla="*/ 49583 h 148437"/>
                <a:gd name="connsiteX3" fmla="*/ 324088 w 723035"/>
                <a:gd name="connsiteY3" fmla="*/ 120193 h 148437"/>
                <a:gd name="connsiteX4" fmla="*/ 440595 w 723035"/>
                <a:gd name="connsiteY4" fmla="*/ 144906 h 148437"/>
                <a:gd name="connsiteX5" fmla="*/ 550040 w 723035"/>
                <a:gd name="connsiteY5" fmla="*/ 74296 h 148437"/>
                <a:gd name="connsiteX6" fmla="*/ 670077 w 723035"/>
                <a:gd name="connsiteY6" fmla="*/ 84888 h 148437"/>
                <a:gd name="connsiteX7" fmla="*/ 723035 w 723035"/>
                <a:gd name="connsiteY7" fmla="*/ 148437 h 14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035" h="148437">
                  <a:moveTo>
                    <a:pt x="0" y="148437"/>
                  </a:moveTo>
                  <a:cubicBezTo>
                    <a:pt x="35465" y="80181"/>
                    <a:pt x="120615" y="20162"/>
                    <a:pt x="161685" y="3686"/>
                  </a:cubicBezTo>
                  <a:cubicBezTo>
                    <a:pt x="202755" y="-12790"/>
                    <a:pt x="219350" y="30165"/>
                    <a:pt x="246417" y="49583"/>
                  </a:cubicBezTo>
                  <a:cubicBezTo>
                    <a:pt x="273484" y="69001"/>
                    <a:pt x="291725" y="104306"/>
                    <a:pt x="324088" y="120193"/>
                  </a:cubicBezTo>
                  <a:cubicBezTo>
                    <a:pt x="356451" y="136080"/>
                    <a:pt x="402936" y="152555"/>
                    <a:pt x="440595" y="144906"/>
                  </a:cubicBezTo>
                  <a:cubicBezTo>
                    <a:pt x="478254" y="137257"/>
                    <a:pt x="511793" y="84299"/>
                    <a:pt x="550040" y="74296"/>
                  </a:cubicBezTo>
                  <a:cubicBezTo>
                    <a:pt x="588287" y="64293"/>
                    <a:pt x="641245" y="72531"/>
                    <a:pt x="670077" y="84888"/>
                  </a:cubicBezTo>
                  <a:cubicBezTo>
                    <a:pt x="698909" y="97245"/>
                    <a:pt x="708913" y="139022"/>
                    <a:pt x="723035" y="148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C4DA13-5089-AF0C-49F7-D52B16CEA9B5}"/>
              </a:ext>
            </a:extLst>
          </p:cNvPr>
          <p:cNvGrpSpPr/>
          <p:nvPr/>
        </p:nvGrpSpPr>
        <p:grpSpPr>
          <a:xfrm>
            <a:off x="2452425" y="4202681"/>
            <a:ext cx="804879" cy="154315"/>
            <a:chOff x="2477625" y="3532999"/>
            <a:chExt cx="804879" cy="154315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F6F3CC4-2ED6-1D51-8144-40297EA9275E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87" y="3687314"/>
              <a:ext cx="797817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6580740F-CB47-E9DA-290F-EC0224BD43BD}"/>
                </a:ext>
              </a:extLst>
            </p:cNvPr>
            <p:cNvSpPr/>
            <p:nvPr/>
          </p:nvSpPr>
          <p:spPr>
            <a:xfrm>
              <a:off x="2477625" y="3532999"/>
              <a:ext cx="804877" cy="148437"/>
            </a:xfrm>
            <a:custGeom>
              <a:avLst/>
              <a:gdLst>
                <a:gd name="connsiteX0" fmla="*/ 0 w 716692"/>
                <a:gd name="connsiteY0" fmla="*/ 96566 h 145993"/>
                <a:gd name="connsiteX1" fmla="*/ 155342 w 716692"/>
                <a:gd name="connsiteY1" fmla="*/ 1242 h 145993"/>
                <a:gd name="connsiteX2" fmla="*/ 240074 w 716692"/>
                <a:gd name="connsiteY2" fmla="*/ 47139 h 145993"/>
                <a:gd name="connsiteX3" fmla="*/ 317745 w 716692"/>
                <a:gd name="connsiteY3" fmla="*/ 117749 h 145993"/>
                <a:gd name="connsiteX4" fmla="*/ 434252 w 716692"/>
                <a:gd name="connsiteY4" fmla="*/ 142462 h 145993"/>
                <a:gd name="connsiteX5" fmla="*/ 543697 w 716692"/>
                <a:gd name="connsiteY5" fmla="*/ 71852 h 145993"/>
                <a:gd name="connsiteX6" fmla="*/ 663734 w 716692"/>
                <a:gd name="connsiteY6" fmla="*/ 82444 h 145993"/>
                <a:gd name="connsiteX7" fmla="*/ 716692 w 716692"/>
                <a:gd name="connsiteY7" fmla="*/ 145993 h 145993"/>
                <a:gd name="connsiteX0" fmla="*/ 0 w 723035"/>
                <a:gd name="connsiteY0" fmla="*/ 148437 h 148437"/>
                <a:gd name="connsiteX1" fmla="*/ 161685 w 723035"/>
                <a:gd name="connsiteY1" fmla="*/ 3686 h 148437"/>
                <a:gd name="connsiteX2" fmla="*/ 246417 w 723035"/>
                <a:gd name="connsiteY2" fmla="*/ 49583 h 148437"/>
                <a:gd name="connsiteX3" fmla="*/ 324088 w 723035"/>
                <a:gd name="connsiteY3" fmla="*/ 120193 h 148437"/>
                <a:gd name="connsiteX4" fmla="*/ 440595 w 723035"/>
                <a:gd name="connsiteY4" fmla="*/ 144906 h 148437"/>
                <a:gd name="connsiteX5" fmla="*/ 550040 w 723035"/>
                <a:gd name="connsiteY5" fmla="*/ 74296 h 148437"/>
                <a:gd name="connsiteX6" fmla="*/ 670077 w 723035"/>
                <a:gd name="connsiteY6" fmla="*/ 84888 h 148437"/>
                <a:gd name="connsiteX7" fmla="*/ 723035 w 723035"/>
                <a:gd name="connsiteY7" fmla="*/ 148437 h 148437"/>
                <a:gd name="connsiteX0" fmla="*/ 0 w 723035"/>
                <a:gd name="connsiteY0" fmla="*/ 148437 h 148437"/>
                <a:gd name="connsiteX1" fmla="*/ 161685 w 723035"/>
                <a:gd name="connsiteY1" fmla="*/ 3686 h 148437"/>
                <a:gd name="connsiteX2" fmla="*/ 246417 w 723035"/>
                <a:gd name="connsiteY2" fmla="*/ 49583 h 148437"/>
                <a:gd name="connsiteX3" fmla="*/ 324088 w 723035"/>
                <a:gd name="connsiteY3" fmla="*/ 120193 h 148437"/>
                <a:gd name="connsiteX4" fmla="*/ 440595 w 723035"/>
                <a:gd name="connsiteY4" fmla="*/ 144906 h 148437"/>
                <a:gd name="connsiteX5" fmla="*/ 550040 w 723035"/>
                <a:gd name="connsiteY5" fmla="*/ 74296 h 148437"/>
                <a:gd name="connsiteX6" fmla="*/ 670077 w 723035"/>
                <a:gd name="connsiteY6" fmla="*/ 84888 h 148437"/>
                <a:gd name="connsiteX7" fmla="*/ 723035 w 723035"/>
                <a:gd name="connsiteY7" fmla="*/ 148437 h 14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035" h="148437">
                  <a:moveTo>
                    <a:pt x="0" y="148437"/>
                  </a:moveTo>
                  <a:cubicBezTo>
                    <a:pt x="35465" y="80181"/>
                    <a:pt x="120615" y="20162"/>
                    <a:pt x="161685" y="3686"/>
                  </a:cubicBezTo>
                  <a:cubicBezTo>
                    <a:pt x="202755" y="-12790"/>
                    <a:pt x="219350" y="30165"/>
                    <a:pt x="246417" y="49583"/>
                  </a:cubicBezTo>
                  <a:cubicBezTo>
                    <a:pt x="273484" y="69001"/>
                    <a:pt x="291725" y="104306"/>
                    <a:pt x="324088" y="120193"/>
                  </a:cubicBezTo>
                  <a:cubicBezTo>
                    <a:pt x="356451" y="136080"/>
                    <a:pt x="402936" y="152555"/>
                    <a:pt x="440595" y="144906"/>
                  </a:cubicBezTo>
                  <a:cubicBezTo>
                    <a:pt x="478254" y="137257"/>
                    <a:pt x="511793" y="84299"/>
                    <a:pt x="550040" y="74296"/>
                  </a:cubicBezTo>
                  <a:cubicBezTo>
                    <a:pt x="588287" y="64293"/>
                    <a:pt x="641245" y="72531"/>
                    <a:pt x="670077" y="84888"/>
                  </a:cubicBezTo>
                  <a:cubicBezTo>
                    <a:pt x="698909" y="97245"/>
                    <a:pt x="708913" y="139022"/>
                    <a:pt x="723035" y="148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2D91D3E-DC0D-DB28-2530-299385D30BFC}"/>
              </a:ext>
            </a:extLst>
          </p:cNvPr>
          <p:cNvSpPr txBox="1"/>
          <p:nvPr/>
        </p:nvSpPr>
        <p:spPr>
          <a:xfrm>
            <a:off x="1371667" y="2387193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Digital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15286A-89FC-75F0-DFB3-8C8633A5DBD9}"/>
              </a:ext>
            </a:extLst>
          </p:cNvPr>
          <p:cNvSpPr txBox="1"/>
          <p:nvPr/>
        </p:nvSpPr>
        <p:spPr>
          <a:xfrm>
            <a:off x="1321332" y="388821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Analog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2F652B8-8034-6160-A794-B95F11BBC6A6}"/>
              </a:ext>
            </a:extLst>
          </p:cNvPr>
          <p:cNvGrpSpPr/>
          <p:nvPr/>
        </p:nvGrpSpPr>
        <p:grpSpPr>
          <a:xfrm>
            <a:off x="2469041" y="3277046"/>
            <a:ext cx="780575" cy="128795"/>
            <a:chOff x="2228310" y="3878470"/>
            <a:chExt cx="780575" cy="128795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ED01FED-1F60-F128-492D-0663D27C3877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E036FD4-462B-6684-E359-20EABDD6A618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5DDE02E-55F5-807B-055A-2648391538F9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A1057DD-91D2-F947-7C36-F6445D6B2209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B0A1B9F-3DDC-B286-D7F8-026CA3D09463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9D318CB-6AC1-8852-6E35-B3CAA03C6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12AE45B-1C57-1C65-7481-1B65ABC34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B0E1D08-9945-614D-72B2-C0850BBAF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1EDD81F-A577-EB2C-7EA2-25B1A0B6D6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ED7419F-2ABA-1754-7D4F-0EB9866C015F}"/>
              </a:ext>
            </a:extLst>
          </p:cNvPr>
          <p:cNvGrpSpPr/>
          <p:nvPr/>
        </p:nvGrpSpPr>
        <p:grpSpPr>
          <a:xfrm>
            <a:off x="4977361" y="3260319"/>
            <a:ext cx="780575" cy="128795"/>
            <a:chOff x="2228310" y="3878470"/>
            <a:chExt cx="780575" cy="12879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14AAE5-5D05-E14F-BD50-0865DB8093C4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2E6325E-4A85-7216-3214-C4ABD231127F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7EEE56-68A6-D848-D38B-3D3FD75A11E4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605CA3-2B20-037B-BB7B-AE06D8FFCFF1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384B4EA-B00A-E5EC-3B2C-A5471159B47E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44B33F2-5B65-7EDC-F9E9-5C4C831346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3B8F7BC-549E-4FF9-9E1B-F93245C667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1D36060-261C-5308-1BBC-D214E4553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851E89E-DE8D-6F03-818C-88EC7D552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8081B3F-9AFB-CD64-F805-C4E6F59640B0}"/>
              </a:ext>
            </a:extLst>
          </p:cNvPr>
          <p:cNvGrpSpPr/>
          <p:nvPr/>
        </p:nvGrpSpPr>
        <p:grpSpPr>
          <a:xfrm>
            <a:off x="4977361" y="3628395"/>
            <a:ext cx="780575" cy="128795"/>
            <a:chOff x="2228310" y="3878470"/>
            <a:chExt cx="780575" cy="128795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E08EB4-3D72-E361-06F7-5BAB95C90894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FFE4DF2-F65F-A77F-C28F-73790B98C7B0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E66E06-CEAA-33A6-6A56-D67E53CB222F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0425A5D-2965-89FB-2ECA-56BA8F0349AD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D4A4433-2364-212F-8595-165732996EA8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3C74BA-F93B-C296-1651-C137DDAD1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24A129D-D8BF-D597-CE60-EB292D7CC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98E8650-7462-AE28-70A5-A6A7B16D3C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A399E76-8115-D4B9-43EC-9217C9A85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2495DD6-6DD7-26A5-A305-23BF5F96897A}"/>
              </a:ext>
            </a:extLst>
          </p:cNvPr>
          <p:cNvGrpSpPr/>
          <p:nvPr/>
        </p:nvGrpSpPr>
        <p:grpSpPr>
          <a:xfrm>
            <a:off x="4994603" y="3994675"/>
            <a:ext cx="780575" cy="128795"/>
            <a:chOff x="2228310" y="3878470"/>
            <a:chExt cx="780575" cy="128795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165944F-D60C-6F32-E372-C51E5FCEF8C5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30E398-FBB3-F5DF-DE27-955062EC3F9C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282966D-717B-D4B8-0A70-9F3B21B3C02F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255E3FB-6550-CE46-CA5A-714009818941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630C987-26F3-155F-2FF0-4358CA24EA80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40C7DE5-0F1F-E5D8-A1B2-7B8C69C07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67856F8-519C-9357-9415-CD3F2083D2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283FE6A-D2A6-2A1B-D06E-6B5A99305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609D5CC-D0B5-42CB-1019-E20816B542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5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59</Words>
  <Application>Microsoft Macintosh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Motor Circuit</vt:lpstr>
      <vt:lpstr>H-Bridge</vt:lpstr>
      <vt:lpstr>Pulse Width Modulation</vt:lpstr>
      <vt:lpstr>Motor Controller</vt:lpstr>
      <vt:lpstr>Microcontroller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Circuit</dc:title>
  <dc:creator>McCreary, Dan G</dc:creator>
  <cp:lastModifiedBy>Dan McCreary</cp:lastModifiedBy>
  <cp:revision>7</cp:revision>
  <cp:lastPrinted>2022-12-16T13:24:59Z</cp:lastPrinted>
  <dcterms:created xsi:type="dcterms:W3CDTF">2022-12-15T22:37:57Z</dcterms:created>
  <dcterms:modified xsi:type="dcterms:W3CDTF">2022-12-16T15:03:17Z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a73c85-e524-44a6-bd58-7df7ef87be8f_Enabled">
    <vt:lpwstr>true</vt:lpwstr>
  </property>
  <property fmtid="{D5CDD505-2E9C-101B-9397-08002B2CF9AE}" pid="3" name="MSIP_Label_a8a73c85-e524-44a6-bd58-7df7ef87be8f_SetDate">
    <vt:lpwstr>2022-12-15T22:49:49Z</vt:lpwstr>
  </property>
  <property fmtid="{D5CDD505-2E9C-101B-9397-08002B2CF9AE}" pid="4" name="MSIP_Label_a8a73c85-e524-44a6-bd58-7df7ef87be8f_Method">
    <vt:lpwstr>Standard</vt:lpwstr>
  </property>
  <property fmtid="{D5CDD505-2E9C-101B-9397-08002B2CF9AE}" pid="5" name="MSIP_Label_a8a73c85-e524-44a6-bd58-7df7ef87be8f_Name">
    <vt:lpwstr>Internal Label</vt:lpwstr>
  </property>
  <property fmtid="{D5CDD505-2E9C-101B-9397-08002B2CF9AE}" pid="6" name="MSIP_Label_a8a73c85-e524-44a6-bd58-7df7ef87be8f_SiteId">
    <vt:lpwstr>db05faca-c82a-4b9d-b9c5-0f64b6755421</vt:lpwstr>
  </property>
  <property fmtid="{D5CDD505-2E9C-101B-9397-08002B2CF9AE}" pid="7" name="MSIP_Label_a8a73c85-e524-44a6-bd58-7df7ef87be8f_ActionId">
    <vt:lpwstr>0597c787-5415-407f-b063-2b085fa1db32</vt:lpwstr>
  </property>
  <property fmtid="{D5CDD505-2E9C-101B-9397-08002B2CF9AE}" pid="8" name="MSIP_Label_a8a73c85-e524-44a6-bd58-7df7ef87be8f_ContentBits">
    <vt:lpwstr>0</vt:lpwstr>
  </property>
</Properties>
</file>