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6285C4"/>
    <a:srgbClr val="75BD8F"/>
    <a:srgbClr val="9DDF56"/>
    <a:srgbClr val="77AF90"/>
    <a:srgbClr val="71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8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EBB08F-3871-964A-9B41-62D1492A8EDC}"/>
              </a:ext>
            </a:extLst>
          </p:cNvPr>
          <p:cNvCxnSpPr>
            <a:cxnSpLocks/>
          </p:cNvCxnSpPr>
          <p:nvPr/>
        </p:nvCxnSpPr>
        <p:spPr>
          <a:xfrm flipV="1">
            <a:off x="9141145" y="3568547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D8B626-0916-8447-9610-B7B3C8AFFD3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420146" y="3540259"/>
            <a:ext cx="10034" cy="45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9DA9BD-B9FA-DC4E-9756-FCA2962BD402}"/>
              </a:ext>
            </a:extLst>
          </p:cNvPr>
          <p:cNvSpPr/>
          <p:nvPr/>
        </p:nvSpPr>
        <p:spPr>
          <a:xfrm>
            <a:off x="8056625" y="781298"/>
            <a:ext cx="3835687" cy="1860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7F3CC-6806-9247-9346-6CA57AA402A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117182" y="3543802"/>
            <a:ext cx="16535" cy="422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AC23AC-6C30-864D-BACD-9ED3866D759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5117182" y="2511721"/>
            <a:ext cx="156162" cy="373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1E0C78-19E1-6B4F-8255-2C5E283F3C88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273778" y="1615593"/>
            <a:ext cx="429637" cy="566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9C17E5-7DDD-8C44-8DCF-C2E5805855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594098" y="3560655"/>
            <a:ext cx="16535" cy="390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6C25A-C87B-004C-A558-74D1E884A166}"/>
              </a:ext>
            </a:extLst>
          </p:cNvPr>
          <p:cNvCxnSpPr>
            <a:cxnSpLocks/>
          </p:cNvCxnSpPr>
          <p:nvPr/>
        </p:nvCxnSpPr>
        <p:spPr>
          <a:xfrm flipV="1">
            <a:off x="7870371" y="3537651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04027-C7A1-F448-B7F4-2DD9E1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9" y="45132"/>
            <a:ext cx="5806369" cy="597125"/>
          </a:xfrm>
        </p:spPr>
        <p:txBody>
          <a:bodyPr>
            <a:noAutofit/>
          </a:bodyPr>
          <a:lstStyle/>
          <a:p>
            <a:r>
              <a:rPr lang="en-US" sz="1600" b="1" dirty="0"/>
              <a:t>CoderDojo Robots Journey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CC745-A68D-BC4A-B0B3-E158FDF07F39}"/>
              </a:ext>
            </a:extLst>
          </p:cNvPr>
          <p:cNvSpPr/>
          <p:nvPr/>
        </p:nvSpPr>
        <p:spPr>
          <a:xfrm>
            <a:off x="2713604" y="3944618"/>
            <a:ext cx="7024052" cy="1508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4810-81B5-B14B-8C84-0BED0B66E503}"/>
              </a:ext>
            </a:extLst>
          </p:cNvPr>
          <p:cNvSpPr/>
          <p:nvPr/>
        </p:nvSpPr>
        <p:spPr>
          <a:xfrm>
            <a:off x="4303497" y="2884854"/>
            <a:ext cx="1627369" cy="658948"/>
          </a:xfrm>
          <a:prstGeom prst="rect">
            <a:avLst/>
          </a:prstGeom>
          <a:solidFill>
            <a:srgbClr val="77A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Display 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E1B94-B7A1-104B-9E8C-1ECC57B889DC}"/>
              </a:ext>
            </a:extLst>
          </p:cNvPr>
          <p:cNvSpPr/>
          <p:nvPr/>
        </p:nvSpPr>
        <p:spPr>
          <a:xfrm>
            <a:off x="4272909" y="1852773"/>
            <a:ext cx="2000869" cy="658948"/>
          </a:xfrm>
          <a:prstGeom prst="rect">
            <a:avLst/>
          </a:prstGeom>
          <a:solidFill>
            <a:srgbClr val="9DDF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Adjusta Bot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EC13-FE61-5C43-95F3-0D015731E819}"/>
              </a:ext>
            </a:extLst>
          </p:cNvPr>
          <p:cNvSpPr/>
          <p:nvPr/>
        </p:nvSpPr>
        <p:spPr>
          <a:xfrm>
            <a:off x="6028515" y="2901707"/>
            <a:ext cx="1164235" cy="658948"/>
          </a:xfrm>
          <a:prstGeom prst="rect">
            <a:avLst/>
          </a:prstGeom>
          <a:solidFill>
            <a:srgbClr val="71AF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Servo Bot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8BD61-3FE6-CE44-A48C-40ADF4B3474D}"/>
              </a:ext>
            </a:extLst>
          </p:cNvPr>
          <p:cNvSpPr/>
          <p:nvPr/>
        </p:nvSpPr>
        <p:spPr>
          <a:xfrm>
            <a:off x="5878955" y="956645"/>
            <a:ext cx="1648919" cy="6589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 Bot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F95AF3-8F6F-7346-8F4E-5E901A6AED97}"/>
              </a:ext>
            </a:extLst>
          </p:cNvPr>
          <p:cNvGrpSpPr/>
          <p:nvPr/>
        </p:nvGrpSpPr>
        <p:grpSpPr>
          <a:xfrm>
            <a:off x="608576" y="4865505"/>
            <a:ext cx="1237839" cy="953918"/>
            <a:chOff x="838200" y="4662615"/>
            <a:chExt cx="1237839" cy="9539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6F4BF5-92B6-704A-9F83-E0CF10929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87" y="4662615"/>
              <a:ext cx="779263" cy="67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AECD7-467C-BD4B-B88F-B7482505EB9A}"/>
                </a:ext>
              </a:extLst>
            </p:cNvPr>
            <p:cNvSpPr txBox="1"/>
            <p:nvPr/>
          </p:nvSpPr>
          <p:spPr>
            <a:xfrm>
              <a:off x="838200" y="5247201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mBot ($65)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55982984-6F66-6C4B-A59E-6DDBFC13291E}"/>
              </a:ext>
            </a:extLst>
          </p:cNvPr>
          <p:cNvSpPr/>
          <p:nvPr/>
        </p:nvSpPr>
        <p:spPr>
          <a:xfrm>
            <a:off x="565938" y="4161713"/>
            <a:ext cx="1650412" cy="1785299"/>
          </a:xfrm>
          <a:custGeom>
            <a:avLst/>
            <a:gdLst>
              <a:gd name="connsiteX0" fmla="*/ 0 w 1650412"/>
              <a:gd name="connsiteY0" fmla="*/ 54470 h 1785299"/>
              <a:gd name="connsiteX1" fmla="*/ 1445054 w 1650412"/>
              <a:gd name="connsiteY1" fmla="*/ 457241 h 1785299"/>
              <a:gd name="connsiteX2" fmla="*/ 1532668 w 1650412"/>
              <a:gd name="connsiteY2" fmla="*/ 1785299 h 178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0412" h="1785299" extrusionOk="0">
                <a:moveTo>
                  <a:pt x="0" y="54470"/>
                </a:moveTo>
                <a:cubicBezTo>
                  <a:pt x="203688" y="-166426"/>
                  <a:pt x="1114219" y="229727"/>
                  <a:pt x="1445054" y="457241"/>
                </a:cubicBezTo>
                <a:cubicBezTo>
                  <a:pt x="1875899" y="943534"/>
                  <a:pt x="1541874" y="1569824"/>
                  <a:pt x="1532668" y="1785299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4227"/>
                      <a:gd name="connsiteY0" fmla="*/ 35240 h 1766069"/>
                      <a:gd name="connsiteX1" fmla="*/ 1445054 w 1564227"/>
                      <a:gd name="connsiteY1" fmla="*/ 438011 h 1766069"/>
                      <a:gd name="connsiteX2" fmla="*/ 1532668 w 1564227"/>
                      <a:gd name="connsiteY2" fmla="*/ 1766069 h 1766069"/>
                      <a:gd name="connsiteX0" fmla="*/ 0 w 1650412"/>
                      <a:gd name="connsiteY0" fmla="*/ 54470 h 1785299"/>
                      <a:gd name="connsiteX1" fmla="*/ 1445054 w 1650412"/>
                      <a:gd name="connsiteY1" fmla="*/ 457241 h 1785299"/>
                      <a:gd name="connsiteX2" fmla="*/ 1532668 w 1650412"/>
                      <a:gd name="connsiteY2" fmla="*/ 1785299 h 17852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0412" h="1785299" extrusionOk="0">
                        <a:moveTo>
                          <a:pt x="0" y="54470"/>
                        </a:moveTo>
                        <a:cubicBezTo>
                          <a:pt x="253610" y="-135633"/>
                          <a:pt x="1156333" y="213921"/>
                          <a:pt x="1445054" y="457241"/>
                        </a:cubicBezTo>
                        <a:cubicBezTo>
                          <a:pt x="1822807" y="932357"/>
                          <a:pt x="1571262" y="1568890"/>
                          <a:pt x="1532668" y="1785299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B7790-A9B3-BC4A-B035-FA7DE88FB580}"/>
              </a:ext>
            </a:extLst>
          </p:cNvPr>
          <p:cNvSpPr txBox="1"/>
          <p:nvPr/>
        </p:nvSpPr>
        <p:spPr>
          <a:xfrm>
            <a:off x="670473" y="440384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Scratch Block</a:t>
            </a:r>
          </a:p>
          <a:p>
            <a:r>
              <a:rPr lang="en-US" sz="1200" dirty="0"/>
              <a:t>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99309-DE15-0444-9ACE-5B2B1753E951}"/>
              </a:ext>
            </a:extLst>
          </p:cNvPr>
          <p:cNvSpPr txBox="1"/>
          <p:nvPr/>
        </p:nvSpPr>
        <p:spPr>
          <a:xfrm rot="1051187">
            <a:off x="470451" y="3891934"/>
            <a:ext cx="142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Keyboard Skills 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65246-851F-C04E-874F-45C9D7F77B6A}"/>
              </a:ext>
            </a:extLst>
          </p:cNvPr>
          <p:cNvSpPr txBox="1"/>
          <p:nvPr/>
        </p:nvSpPr>
        <p:spPr>
          <a:xfrm>
            <a:off x="2216350" y="5670013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DF13-0871-7A43-8F35-8FB1E0BC7B3B}"/>
              </a:ext>
            </a:extLst>
          </p:cNvPr>
          <p:cNvSpPr txBox="1"/>
          <p:nvPr/>
        </p:nvSpPr>
        <p:spPr>
          <a:xfrm>
            <a:off x="8136423" y="489021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Drivers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79FF3-A372-FD43-B7BF-DEA0492AC413}"/>
              </a:ext>
            </a:extLst>
          </p:cNvPr>
          <p:cNvSpPr/>
          <p:nvPr/>
        </p:nvSpPr>
        <p:spPr>
          <a:xfrm>
            <a:off x="2748919" y="3992729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Bot ($25)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B6E15-89F0-8647-86CC-2E7D87DEF692}"/>
              </a:ext>
            </a:extLst>
          </p:cNvPr>
          <p:cNvSpPr txBox="1"/>
          <p:nvPr/>
        </p:nvSpPr>
        <p:spPr>
          <a:xfrm>
            <a:off x="6839929" y="485961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0DD98-2E3B-F740-9EDA-85DC229CF020}"/>
              </a:ext>
            </a:extLst>
          </p:cNvPr>
          <p:cNvSpPr txBox="1"/>
          <p:nvPr/>
        </p:nvSpPr>
        <p:spPr>
          <a:xfrm>
            <a:off x="4436242" y="3158728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OLED, Speaker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7F35-9989-8848-8038-304276384654}"/>
              </a:ext>
            </a:extLst>
          </p:cNvPr>
          <p:cNvSpPr txBox="1"/>
          <p:nvPr/>
        </p:nvSpPr>
        <p:spPr>
          <a:xfrm>
            <a:off x="4272909" y="399155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Avoidance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58B3A3-13BC-F34B-B058-5D123A11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4" y="869731"/>
            <a:ext cx="1103219" cy="9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560AE4-09A3-D14F-9A42-C73B8261BE1E}"/>
              </a:ext>
            </a:extLst>
          </p:cNvPr>
          <p:cNvSpPr txBox="1"/>
          <p:nvPr/>
        </p:nvSpPr>
        <p:spPr>
          <a:xfrm>
            <a:off x="8071502" y="1766107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DonkeyCar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2D852D-AB7C-2A46-A6F2-34F10770662B}"/>
              </a:ext>
            </a:extLst>
          </p:cNvPr>
          <p:cNvSpPr/>
          <p:nvPr/>
        </p:nvSpPr>
        <p:spPr>
          <a:xfrm>
            <a:off x="7306542" y="2906625"/>
            <a:ext cx="1164235" cy="658948"/>
          </a:xfrm>
          <a:prstGeom prst="rect">
            <a:avLst/>
          </a:prstGeom>
          <a:solidFill>
            <a:srgbClr val="6285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Blu Bot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FA6EC-0F80-2241-A375-38478366800C}"/>
              </a:ext>
            </a:extLst>
          </p:cNvPr>
          <p:cNvGrpSpPr/>
          <p:nvPr/>
        </p:nvGrpSpPr>
        <p:grpSpPr>
          <a:xfrm>
            <a:off x="2678575" y="2809945"/>
            <a:ext cx="1437795" cy="730312"/>
            <a:chOff x="7566251" y="4428029"/>
            <a:chExt cx="1449991" cy="81637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5C52AF0-BFF2-554F-9246-62442AD4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1985" y="4507803"/>
              <a:ext cx="1404257" cy="7366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1C5AC4-9CE4-3043-AD9F-AD86B297EC93}"/>
                </a:ext>
              </a:extLst>
            </p:cNvPr>
            <p:cNvSpPr txBox="1"/>
            <p:nvPr/>
          </p:nvSpPr>
          <p:spPr>
            <a:xfrm>
              <a:off x="7566251" y="4428029"/>
              <a:ext cx="1404257" cy="41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Rainbow Bot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08229-632A-E943-9DF3-DD17AA73B77D}"/>
              </a:ext>
            </a:extLst>
          </p:cNvPr>
          <p:cNvSpPr/>
          <p:nvPr/>
        </p:nvSpPr>
        <p:spPr>
          <a:xfrm>
            <a:off x="8591920" y="2909599"/>
            <a:ext cx="1164235" cy="6589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IR Bot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EBDDE2-E7FB-D642-8159-04A1786DDC14}"/>
              </a:ext>
            </a:extLst>
          </p:cNvPr>
          <p:cNvSpPr txBox="1"/>
          <p:nvPr/>
        </p:nvSpPr>
        <p:spPr>
          <a:xfrm>
            <a:off x="9274203" y="9414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42DB76-30C5-514B-85F9-F2E17318276C}"/>
              </a:ext>
            </a:extLst>
          </p:cNvPr>
          <p:cNvSpPr txBox="1"/>
          <p:nvPr/>
        </p:nvSpPr>
        <p:spPr>
          <a:xfrm>
            <a:off x="9942348" y="9450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UNIX Shell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59A1AF-AFCA-2341-96D8-B8BAD231A0F0}"/>
              </a:ext>
            </a:extLst>
          </p:cNvPr>
          <p:cNvSpPr txBox="1"/>
          <p:nvPr/>
        </p:nvSpPr>
        <p:spPr>
          <a:xfrm>
            <a:off x="9300844" y="131790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2521E5-2EF5-3E43-868B-0029163CED60}"/>
              </a:ext>
            </a:extLst>
          </p:cNvPr>
          <p:cNvSpPr txBox="1"/>
          <p:nvPr/>
        </p:nvSpPr>
        <p:spPr>
          <a:xfrm>
            <a:off x="9818912" y="1599969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Vision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11D078-6C68-B745-83D1-ED0BC0E2FBB0}"/>
              </a:ext>
            </a:extLst>
          </p:cNvPr>
          <p:cNvSpPr txBox="1"/>
          <p:nvPr/>
        </p:nvSpPr>
        <p:spPr>
          <a:xfrm>
            <a:off x="8850688" y="48675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Racine League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390349-30F6-E144-917E-F71BAB3D1BF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>
            <a:off x="7527874" y="1286119"/>
            <a:ext cx="528751" cy="425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927D69B-E593-6D45-88AB-BA0428DA8B43}"/>
              </a:ext>
            </a:extLst>
          </p:cNvPr>
          <p:cNvSpPr txBox="1"/>
          <p:nvPr/>
        </p:nvSpPr>
        <p:spPr>
          <a:xfrm>
            <a:off x="7779912" y="4436236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6DA885-9D96-0443-8F66-DBA2F68AB14E}"/>
              </a:ext>
            </a:extLst>
          </p:cNvPr>
          <p:cNvSpPr txBox="1"/>
          <p:nvPr/>
        </p:nvSpPr>
        <p:spPr>
          <a:xfrm>
            <a:off x="7289877" y="4009504"/>
            <a:ext cx="236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Drive Functions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C1D75E-99F2-814C-AFA4-D807BA0A693F}"/>
              </a:ext>
            </a:extLst>
          </p:cNvPr>
          <p:cNvSpPr txBox="1"/>
          <p:nvPr/>
        </p:nvSpPr>
        <p:spPr>
          <a:xfrm>
            <a:off x="4126456" y="4870659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Breadboards and Jumpers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131FE8-BEE3-9148-AD1D-306F968634EF}"/>
              </a:ext>
            </a:extLst>
          </p:cNvPr>
          <p:cNvSpPr txBox="1"/>
          <p:nvPr/>
        </p:nvSpPr>
        <p:spPr>
          <a:xfrm>
            <a:off x="5645686" y="4436236"/>
            <a:ext cx="20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Batteries and Power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B8F67E-7FD8-3940-92D9-CC03CAF6921E}"/>
              </a:ext>
            </a:extLst>
          </p:cNvPr>
          <p:cNvSpPr txBox="1"/>
          <p:nvPr/>
        </p:nvSpPr>
        <p:spPr>
          <a:xfrm>
            <a:off x="9163346" y="189451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AA9D13-D90B-F546-A8D7-C9982C092F08}"/>
              </a:ext>
            </a:extLst>
          </p:cNvPr>
          <p:cNvSpPr txBox="1"/>
          <p:nvPr/>
        </p:nvSpPr>
        <p:spPr>
          <a:xfrm>
            <a:off x="11074107" y="21764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973E69-C2A8-C142-9389-9EBCEC8799F4}"/>
              </a:ext>
            </a:extLst>
          </p:cNvPr>
          <p:cNvSpPr txBox="1"/>
          <p:nvPr/>
        </p:nvSpPr>
        <p:spPr>
          <a:xfrm>
            <a:off x="8136423" y="2135439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Cars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61C965-3D34-B94B-9F12-37413C51899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31817" y="4698973"/>
            <a:ext cx="581787" cy="145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7D7E5BD-78B2-CC42-B485-3348CAB4B30F}"/>
              </a:ext>
            </a:extLst>
          </p:cNvPr>
          <p:cNvSpPr txBox="1"/>
          <p:nvPr/>
        </p:nvSpPr>
        <p:spPr>
          <a:xfrm>
            <a:off x="1747896" y="2448859"/>
            <a:ext cx="17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Fancy Color Labs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7683BD-0C18-B144-A642-A93CB37348AA}"/>
              </a:ext>
            </a:extLst>
          </p:cNvPr>
          <p:cNvSpPr txBox="1"/>
          <p:nvPr/>
        </p:nvSpPr>
        <p:spPr>
          <a:xfrm>
            <a:off x="3056756" y="1425941"/>
            <a:ext cx="25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Parameters Quickly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645720-C9A9-844A-82DB-5CBD9EA05892}"/>
              </a:ext>
            </a:extLst>
          </p:cNvPr>
          <p:cNvSpPr txBox="1"/>
          <p:nvPr/>
        </p:nvSpPr>
        <p:spPr>
          <a:xfrm>
            <a:off x="4296137" y="2141917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Buttons, Encoders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00FA3F-92B5-3E4F-803A-B512AF76A6B6}"/>
              </a:ext>
            </a:extLst>
          </p:cNvPr>
          <p:cNvSpPr txBox="1"/>
          <p:nvPr/>
        </p:nvSpPr>
        <p:spPr>
          <a:xfrm>
            <a:off x="7411142" y="3182329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0DEE7A-0317-424B-9025-DF49DEF100D1}"/>
              </a:ext>
            </a:extLst>
          </p:cNvPr>
          <p:cNvSpPr txBox="1"/>
          <p:nvPr/>
        </p:nvSpPr>
        <p:spPr>
          <a:xfrm>
            <a:off x="6473345" y="31634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2A3F7E-CC2B-484E-B9E8-3E62235B9098}"/>
              </a:ext>
            </a:extLst>
          </p:cNvPr>
          <p:cNvSpPr txBox="1"/>
          <p:nvPr/>
        </p:nvSpPr>
        <p:spPr>
          <a:xfrm>
            <a:off x="3492750" y="312118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9BCDD-2D6C-3444-963C-92B12182D30E}"/>
              </a:ext>
            </a:extLst>
          </p:cNvPr>
          <p:cNvSpPr txBox="1"/>
          <p:nvPr/>
        </p:nvSpPr>
        <p:spPr>
          <a:xfrm>
            <a:off x="9919037" y="3059668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Labs</a:t>
            </a:r>
          </a:p>
        </p:txBody>
      </p:sp>
    </p:spTree>
    <p:extLst>
      <p:ext uri="{BB962C8B-B14F-4D97-AF65-F5344CB8AC3E}">
        <p14:creationId xmlns:p14="http://schemas.microsoft.com/office/powerpoint/2010/main" val="7215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777E-F39A-5840-90B5-C444944B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1" y="111738"/>
            <a:ext cx="10515600" cy="538258"/>
          </a:xfrm>
        </p:spPr>
        <p:txBody>
          <a:bodyPr>
            <a:normAutofit fontScale="90000"/>
          </a:bodyPr>
          <a:lstStyle/>
          <a:p>
            <a:r>
              <a:rPr lang="en-US" dirty="0"/>
              <a:t>Pico Robot Parts List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98BE0A-58EA-1E4E-926C-81645AC5D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19325"/>
              </p:ext>
            </p:extLst>
          </p:nvPr>
        </p:nvGraphicFramePr>
        <p:xfrm>
          <a:off x="771181" y="1825625"/>
          <a:ext cx="10582616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605">
                  <a:extLst>
                    <a:ext uri="{9D8B030D-6E8A-4147-A177-3AD203B41FA5}">
                      <a16:colId xmlns:a16="http://schemas.microsoft.com/office/drawing/2014/main" val="1316812929"/>
                    </a:ext>
                  </a:extLst>
                </a:gridCol>
                <a:gridCol w="6092327">
                  <a:extLst>
                    <a:ext uri="{9D8B030D-6E8A-4147-A177-3AD203B41FA5}">
                      <a16:colId xmlns:a16="http://schemas.microsoft.com/office/drawing/2014/main" val="849467549"/>
                    </a:ext>
                  </a:extLst>
                </a:gridCol>
                <a:gridCol w="1482684">
                  <a:extLst>
                    <a:ext uri="{9D8B030D-6E8A-4147-A177-3AD203B41FA5}">
                      <a16:colId xmlns:a16="http://schemas.microsoft.com/office/drawing/2014/main" val="141731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3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 Car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two 1:48 geared DC hobby motors, wheels, body, power switch and 4 AA cell battery pack.  It does require soldering four wires to the motors and two to the switch.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8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Raspberry Pi 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pin package with headers.  We solder our own headers, but you can also purchase them pre-soldered.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 size 400 tie solderless breadboard with power rails (5v and 3.3v)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1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of Flight Distance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GYUL530K sensor with I2C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L293 C motor driver board with 5-volt voltage regulator.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7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211-6167-C74B-ACCF-0A2761FF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771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C427F-3E9F-EB48-A44C-BE51345D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79" y="758232"/>
            <a:ext cx="2337061" cy="58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92898" y="1872900"/>
            <a:ext cx="5481411" cy="35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2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B51-55E6-2C4D-B3CC-A4DAE7A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Breadboard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F7588-DEFD-E248-B332-B2336AC5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23"/>
          <a:stretch/>
        </p:blipFill>
        <p:spPr>
          <a:xfrm rot="5400000">
            <a:off x="297100" y="1034538"/>
            <a:ext cx="5103497" cy="481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8BD7A-77A5-1044-8B64-5FC7E0FBC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" r="-1"/>
          <a:stretch/>
        </p:blipFill>
        <p:spPr>
          <a:xfrm rot="10800000">
            <a:off x="5668154" y="3038814"/>
            <a:ext cx="2657036" cy="239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25047-0E1D-124B-BD7F-B86B8E1E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00" y="1175385"/>
            <a:ext cx="1770534" cy="135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22B64-828C-E34E-B4C6-C82C2F95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59"/>
          <a:stretch/>
        </p:blipFill>
        <p:spPr>
          <a:xfrm rot="16200000">
            <a:off x="9521772" y="4968928"/>
            <a:ext cx="1514585" cy="16668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9E6C6-0648-6A40-8DDE-86664EBF2B29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>
            <a:off x="10279065" y="4756828"/>
            <a:ext cx="0" cy="2882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509F8E-877B-0F43-8C47-0281A0438081}"/>
              </a:ext>
            </a:extLst>
          </p:cNvPr>
          <p:cNvCxnSpPr>
            <a:cxnSpLocks/>
          </p:cNvCxnSpPr>
          <p:nvPr/>
        </p:nvCxnSpPr>
        <p:spPr>
          <a:xfrm>
            <a:off x="9688743" y="3861013"/>
            <a:ext cx="0" cy="1184062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ED3579-6EB6-0A4F-823D-85EA6EF4EF95}"/>
              </a:ext>
            </a:extLst>
          </p:cNvPr>
          <p:cNvGrpSpPr/>
          <p:nvPr/>
        </p:nvGrpSpPr>
        <p:grpSpPr>
          <a:xfrm>
            <a:off x="9948865" y="4020228"/>
            <a:ext cx="660400" cy="736600"/>
            <a:chOff x="9948865" y="4020228"/>
            <a:chExt cx="660400" cy="736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5F397F-F92B-B548-9D9F-D52049DE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8865" y="4020228"/>
              <a:ext cx="660400" cy="73660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0EF850-2854-1745-BFCA-72F6863215A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279064" y="4634590"/>
              <a:ext cx="1" cy="122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4F87DF-F5A1-E14E-9363-8C568FB8D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8865" y="4634590"/>
              <a:ext cx="1539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C38A29-8DFA-DF4E-A620-A6360F3AEB17}"/>
              </a:ext>
            </a:extLst>
          </p:cNvPr>
          <p:cNvGrpSpPr/>
          <p:nvPr/>
        </p:nvGrpSpPr>
        <p:grpSpPr>
          <a:xfrm>
            <a:off x="8258074" y="3679723"/>
            <a:ext cx="218602" cy="1179332"/>
            <a:chOff x="8773741" y="3837665"/>
            <a:chExt cx="218602" cy="117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1509A6-C1CE-CD48-B36F-041AE83FCFCD}"/>
                </a:ext>
              </a:extLst>
            </p:cNvPr>
            <p:cNvCxnSpPr>
              <a:cxnSpLocks/>
            </p:cNvCxnSpPr>
            <p:nvPr/>
          </p:nvCxnSpPr>
          <p:spPr>
            <a:xfrm>
              <a:off x="8778875" y="4020228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448BC9-84CD-5E4B-8C8F-95F5DB8CA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875" y="3837665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0193CD-1DE0-7944-B113-3CBAE53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4495845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70E5F1-8D05-9449-8B3C-EE1EDC88D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009" y="4319204"/>
              <a:ext cx="203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6D4C82-EC8A-394D-A830-5D584B83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741" y="4837637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E35401-72E9-684B-BC33-A15B359F74BC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5016997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A94111-5DA2-2545-8B94-3360AA2514F9}"/>
              </a:ext>
            </a:extLst>
          </p:cNvPr>
          <p:cNvCxnSpPr>
            <a:cxnSpLocks/>
          </p:cNvCxnSpPr>
          <p:nvPr/>
        </p:nvCxnSpPr>
        <p:spPr>
          <a:xfrm flipV="1">
            <a:off x="8471542" y="3861013"/>
            <a:ext cx="1217201" cy="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E68EC5-873B-7648-9646-C2B3F542FAA8}"/>
              </a:ext>
            </a:extLst>
          </p:cNvPr>
          <p:cNvCxnSpPr>
            <a:cxnSpLocks/>
          </p:cNvCxnSpPr>
          <p:nvPr/>
        </p:nvCxnSpPr>
        <p:spPr>
          <a:xfrm>
            <a:off x="8461892" y="3679723"/>
            <a:ext cx="1486972" cy="954465"/>
          </a:xfrm>
          <a:prstGeom prst="bentConnector3">
            <a:avLst>
              <a:gd name="adj1" fmla="val 930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145954-B826-BA46-A586-23E3ED9EB2CF}"/>
              </a:ext>
            </a:extLst>
          </p:cNvPr>
          <p:cNvGrpSpPr/>
          <p:nvPr/>
        </p:nvGrpSpPr>
        <p:grpSpPr>
          <a:xfrm>
            <a:off x="8465065" y="4026548"/>
            <a:ext cx="898525" cy="474237"/>
            <a:chOff x="9985375" y="1504963"/>
            <a:chExt cx="898525" cy="50292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7E1447-30BB-914E-ADA4-45CC18BED33D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93E6A5-FC1C-004E-A41F-378DB8067116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BFB3E72-67B9-8C41-8A7C-EA3FA14E0900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D70692-39C5-5C45-AE97-70ACE2E40864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6C1CFD-A6B8-BB43-9A6F-7290BF629F95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1149A7-24C2-F04F-B47F-D0551EC0C181}"/>
              </a:ext>
            </a:extLst>
          </p:cNvPr>
          <p:cNvGrpSpPr/>
          <p:nvPr/>
        </p:nvGrpSpPr>
        <p:grpSpPr>
          <a:xfrm>
            <a:off x="8465065" y="4542908"/>
            <a:ext cx="898525" cy="481535"/>
            <a:chOff x="9985375" y="1504963"/>
            <a:chExt cx="898525" cy="50292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64BCE4-E3E2-9A4B-93EB-6DF6337EC3D4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6E57D6-54A1-A543-8D1B-1FA69879BB0B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6942D37-937D-FA46-9731-69D98EE252F7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3D0B-CDF6-DE4C-9C9A-E5BFA65446DF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282442-F385-194E-86E6-F63D2E509238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364A57-710A-8244-A810-16D855E3CC40}"/>
              </a:ext>
            </a:extLst>
          </p:cNvPr>
          <p:cNvCxnSpPr>
            <a:cxnSpLocks/>
          </p:cNvCxnSpPr>
          <p:nvPr/>
        </p:nvCxnSpPr>
        <p:spPr>
          <a:xfrm>
            <a:off x="5421826" y="4859055"/>
            <a:ext cx="2463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A5C2864-B391-4649-94C9-09D81CACBE39}"/>
              </a:ext>
            </a:extLst>
          </p:cNvPr>
          <p:cNvSpPr/>
          <p:nvPr/>
        </p:nvSpPr>
        <p:spPr>
          <a:xfrm>
            <a:off x="3545378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5BCCDA-3ECD-EE4A-8425-24F8C1D6B0F6}"/>
              </a:ext>
            </a:extLst>
          </p:cNvPr>
          <p:cNvSpPr/>
          <p:nvPr/>
        </p:nvSpPr>
        <p:spPr>
          <a:xfrm>
            <a:off x="3545378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1C96E3-D26F-A745-BC34-8FD7B847B6A2}"/>
              </a:ext>
            </a:extLst>
          </p:cNvPr>
          <p:cNvSpPr/>
          <p:nvPr/>
        </p:nvSpPr>
        <p:spPr>
          <a:xfrm>
            <a:off x="3545378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23637D-0F1C-E646-A924-B9EF60C8537A}"/>
              </a:ext>
            </a:extLst>
          </p:cNvPr>
          <p:cNvSpPr/>
          <p:nvPr/>
        </p:nvSpPr>
        <p:spPr>
          <a:xfrm>
            <a:off x="1950660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5CC071-032F-C742-9EC6-DD51079A688F}"/>
              </a:ext>
            </a:extLst>
          </p:cNvPr>
          <p:cNvSpPr/>
          <p:nvPr/>
        </p:nvSpPr>
        <p:spPr>
          <a:xfrm>
            <a:off x="1950660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5CF580-D89A-B648-BB58-125F070656E6}"/>
              </a:ext>
            </a:extLst>
          </p:cNvPr>
          <p:cNvSpPr/>
          <p:nvPr/>
        </p:nvSpPr>
        <p:spPr>
          <a:xfrm>
            <a:off x="1950660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A12DA0-6B62-D045-A4D3-05BDE771467A}"/>
              </a:ext>
            </a:extLst>
          </p:cNvPr>
          <p:cNvSpPr/>
          <p:nvPr/>
        </p:nvSpPr>
        <p:spPr>
          <a:xfrm>
            <a:off x="3545378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D34FC8-D941-064E-AA3E-880A4BBFA42E}"/>
              </a:ext>
            </a:extLst>
          </p:cNvPr>
          <p:cNvSpPr/>
          <p:nvPr/>
        </p:nvSpPr>
        <p:spPr>
          <a:xfrm>
            <a:off x="1950660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1FE7CF-0904-164F-9E45-3AD27CBB83DD}"/>
              </a:ext>
            </a:extLst>
          </p:cNvPr>
          <p:cNvSpPr/>
          <p:nvPr/>
        </p:nvSpPr>
        <p:spPr>
          <a:xfrm>
            <a:off x="3545378" y="145472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D2FCC-EAA5-1943-9BE2-79F4CD16529C}"/>
              </a:ext>
            </a:extLst>
          </p:cNvPr>
          <p:cNvSpPr/>
          <p:nvPr/>
        </p:nvSpPr>
        <p:spPr>
          <a:xfrm>
            <a:off x="3474719" y="1450570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VBUS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BDDFA1-BE7A-DD48-9596-7036AF886B9A}"/>
              </a:ext>
            </a:extLst>
          </p:cNvPr>
          <p:cNvSpPr/>
          <p:nvPr/>
        </p:nvSpPr>
        <p:spPr>
          <a:xfrm>
            <a:off x="3474719" y="1637864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VSYS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9F47F1-E2DC-214A-ADCE-F577FCBD881B}"/>
              </a:ext>
            </a:extLst>
          </p:cNvPr>
          <p:cNvSpPr/>
          <p:nvPr/>
        </p:nvSpPr>
        <p:spPr>
          <a:xfrm>
            <a:off x="3408218" y="2296540"/>
            <a:ext cx="365759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3.3 OUT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55E8EC-3031-5943-B794-E589107AC0EC}"/>
              </a:ext>
            </a:extLst>
          </p:cNvPr>
          <p:cNvCxnSpPr>
            <a:cxnSpLocks/>
          </p:cNvCxnSpPr>
          <p:nvPr/>
        </p:nvCxnSpPr>
        <p:spPr>
          <a:xfrm flipV="1">
            <a:off x="3885216" y="1325880"/>
            <a:ext cx="2342984" cy="1034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D527FC-374E-FF4B-AEC9-18F51A7FDBB0}"/>
              </a:ext>
            </a:extLst>
          </p:cNvPr>
          <p:cNvCxnSpPr>
            <a:cxnSpLocks/>
          </p:cNvCxnSpPr>
          <p:nvPr/>
        </p:nvCxnSpPr>
        <p:spPr>
          <a:xfrm flipV="1">
            <a:off x="4921135" y="1637864"/>
            <a:ext cx="1332002" cy="6148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597C3E-FAC3-8B4A-AF33-16E3D1925F29}"/>
              </a:ext>
            </a:extLst>
          </p:cNvPr>
          <p:cNvCxnSpPr>
            <a:cxnSpLocks/>
          </p:cNvCxnSpPr>
          <p:nvPr/>
        </p:nvCxnSpPr>
        <p:spPr>
          <a:xfrm flipV="1">
            <a:off x="3862877" y="2011578"/>
            <a:ext cx="2501499" cy="34214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D07BE-F208-C14C-927E-41037C460492}"/>
              </a:ext>
            </a:extLst>
          </p:cNvPr>
          <p:cNvSpPr/>
          <p:nvPr/>
        </p:nvSpPr>
        <p:spPr>
          <a:xfrm>
            <a:off x="3343795" y="5366534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SCL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46731A-3543-2942-BD9C-382BC292F480}"/>
              </a:ext>
            </a:extLst>
          </p:cNvPr>
          <p:cNvSpPr/>
          <p:nvPr/>
        </p:nvSpPr>
        <p:spPr>
          <a:xfrm>
            <a:off x="3352107" y="5566252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SDA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79D09F-C505-F44C-B5A9-A4CBAF416790}"/>
              </a:ext>
            </a:extLst>
          </p:cNvPr>
          <p:cNvCxnSpPr>
            <a:cxnSpLocks/>
          </p:cNvCxnSpPr>
          <p:nvPr/>
        </p:nvCxnSpPr>
        <p:spPr>
          <a:xfrm flipV="1">
            <a:off x="3886836" y="2351997"/>
            <a:ext cx="2517577" cy="3280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3E3BFC3-FE51-D349-9514-2342FD9C6822}"/>
              </a:ext>
            </a:extLst>
          </p:cNvPr>
          <p:cNvCxnSpPr>
            <a:cxnSpLocks/>
          </p:cNvCxnSpPr>
          <p:nvPr/>
        </p:nvCxnSpPr>
        <p:spPr>
          <a:xfrm flipV="1">
            <a:off x="5421827" y="4859055"/>
            <a:ext cx="1732" cy="149355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7BFDB6-5B1D-334B-93DE-89D3B607149C}"/>
              </a:ext>
            </a:extLst>
          </p:cNvPr>
          <p:cNvCxnSpPr>
            <a:cxnSpLocks/>
          </p:cNvCxnSpPr>
          <p:nvPr/>
        </p:nvCxnSpPr>
        <p:spPr>
          <a:xfrm flipH="1">
            <a:off x="775612" y="6352605"/>
            <a:ext cx="4646215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6F0A19-08BE-D344-A4C9-8565DF58682A}"/>
              </a:ext>
            </a:extLst>
          </p:cNvPr>
          <p:cNvCxnSpPr>
            <a:cxnSpLocks/>
          </p:cNvCxnSpPr>
          <p:nvPr/>
        </p:nvCxnSpPr>
        <p:spPr>
          <a:xfrm flipV="1">
            <a:off x="775612" y="5746085"/>
            <a:ext cx="0" cy="60652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F90F0E-4297-8442-9448-CD6E2D96CCF9}"/>
              </a:ext>
            </a:extLst>
          </p:cNvPr>
          <p:cNvCxnSpPr>
            <a:cxnSpLocks/>
          </p:cNvCxnSpPr>
          <p:nvPr/>
        </p:nvCxnSpPr>
        <p:spPr>
          <a:xfrm flipV="1">
            <a:off x="4921135" y="4687151"/>
            <a:ext cx="763023" cy="205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0DAC38-0E3D-3242-9111-09739D24CA36}"/>
              </a:ext>
            </a:extLst>
          </p:cNvPr>
          <p:cNvCxnSpPr>
            <a:cxnSpLocks/>
          </p:cNvCxnSpPr>
          <p:nvPr/>
        </p:nvCxnSpPr>
        <p:spPr>
          <a:xfrm flipV="1">
            <a:off x="3838477" y="3992375"/>
            <a:ext cx="1947256" cy="32593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859C4BD-7F77-4F47-AA4E-3F70E833B6B3}"/>
              </a:ext>
            </a:extLst>
          </p:cNvPr>
          <p:cNvCxnSpPr>
            <a:cxnSpLocks/>
          </p:cNvCxnSpPr>
          <p:nvPr/>
        </p:nvCxnSpPr>
        <p:spPr>
          <a:xfrm flipV="1">
            <a:off x="3839049" y="4153550"/>
            <a:ext cx="1933084" cy="3893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CBCFB8E-1646-824F-B65F-E39F1BA1AEF9}"/>
              </a:ext>
            </a:extLst>
          </p:cNvPr>
          <p:cNvCxnSpPr>
            <a:cxnSpLocks/>
          </p:cNvCxnSpPr>
          <p:nvPr/>
        </p:nvCxnSpPr>
        <p:spPr>
          <a:xfrm flipV="1">
            <a:off x="3862876" y="4337903"/>
            <a:ext cx="1884701" cy="434817"/>
          </a:xfrm>
          <a:prstGeom prst="line">
            <a:avLst/>
          </a:prstGeom>
          <a:ln w="57150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B3B8DD-1CCF-CE43-B7BA-340D744806FA}"/>
              </a:ext>
            </a:extLst>
          </p:cNvPr>
          <p:cNvCxnSpPr>
            <a:cxnSpLocks/>
          </p:cNvCxnSpPr>
          <p:nvPr/>
        </p:nvCxnSpPr>
        <p:spPr>
          <a:xfrm flipV="1">
            <a:off x="3873418" y="4542908"/>
            <a:ext cx="1884701" cy="434817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DC7D75-2F76-2F47-97E8-43BD84B5345F}"/>
              </a:ext>
            </a:extLst>
          </p:cNvPr>
          <p:cNvSpPr txBox="1"/>
          <p:nvPr/>
        </p:nvSpPr>
        <p:spPr>
          <a:xfrm>
            <a:off x="9990313" y="3373896"/>
            <a:ext cx="80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Switch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7F656B-F766-C24C-AF03-FD4DE6921BE5}"/>
              </a:ext>
            </a:extLst>
          </p:cNvPr>
          <p:cNvCxnSpPr>
            <a:cxnSpLocks/>
          </p:cNvCxnSpPr>
          <p:nvPr/>
        </p:nvCxnSpPr>
        <p:spPr>
          <a:xfrm flipH="1">
            <a:off x="821664" y="829219"/>
            <a:ext cx="32655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19F1AB-3590-0D42-B84E-2A77C56C8C30}"/>
              </a:ext>
            </a:extLst>
          </p:cNvPr>
          <p:cNvCxnSpPr>
            <a:cxnSpLocks/>
          </p:cNvCxnSpPr>
          <p:nvPr/>
        </p:nvCxnSpPr>
        <p:spPr>
          <a:xfrm>
            <a:off x="4087258" y="829219"/>
            <a:ext cx="0" cy="912177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1B2928D-379F-9E44-8B56-9AF9F7927235}"/>
              </a:ext>
            </a:extLst>
          </p:cNvPr>
          <p:cNvCxnSpPr>
            <a:cxnSpLocks/>
          </p:cNvCxnSpPr>
          <p:nvPr/>
        </p:nvCxnSpPr>
        <p:spPr>
          <a:xfrm>
            <a:off x="821664" y="829219"/>
            <a:ext cx="0" cy="754354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62C529-5089-974D-8B65-082145005F6B}"/>
              </a:ext>
            </a:extLst>
          </p:cNvPr>
          <p:cNvSpPr txBox="1"/>
          <p:nvPr/>
        </p:nvSpPr>
        <p:spPr>
          <a:xfrm>
            <a:off x="797837" y="6045642"/>
            <a:ext cx="14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Power Rail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02BC7-F8D5-7146-8CD0-A946D1AB3A22}"/>
              </a:ext>
            </a:extLst>
          </p:cNvPr>
          <p:cNvSpPr txBox="1"/>
          <p:nvPr/>
        </p:nvSpPr>
        <p:spPr>
          <a:xfrm>
            <a:off x="8800363" y="33099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7AC0F-8415-EC4C-B76A-6ED7490DD161}"/>
              </a:ext>
            </a:extLst>
          </p:cNvPr>
          <p:cNvSpPr txBox="1"/>
          <p:nvPr/>
        </p:nvSpPr>
        <p:spPr>
          <a:xfrm>
            <a:off x="5322847" y="10831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10FB839-088D-7C46-A1AF-213931CD9779}"/>
              </a:ext>
            </a:extLst>
          </p:cNvPr>
          <p:cNvCxnSpPr>
            <a:cxnSpLocks/>
          </p:cNvCxnSpPr>
          <p:nvPr/>
        </p:nvCxnSpPr>
        <p:spPr>
          <a:xfrm flipV="1">
            <a:off x="3888915" y="2899315"/>
            <a:ext cx="1032220" cy="1394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27DA886-E971-4A4B-9075-6916CE5C73AC}"/>
              </a:ext>
            </a:extLst>
          </p:cNvPr>
          <p:cNvSpPr txBox="1"/>
          <p:nvPr/>
        </p:nvSpPr>
        <p:spPr>
          <a:xfrm>
            <a:off x="5668152" y="5464769"/>
            <a:ext cx="273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L293 Mini 4 Channel</a:t>
            </a:r>
          </a:p>
          <a:p>
            <a:pPr algn="ctr"/>
            <a:r>
              <a:rPr lang="en-US" dirty="0"/>
              <a:t>Motor Driver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DBDE4D-0D7E-7F47-A313-311D0A695E59}"/>
              </a:ext>
            </a:extLst>
          </p:cNvPr>
          <p:cNvSpPr txBox="1"/>
          <p:nvPr/>
        </p:nvSpPr>
        <p:spPr>
          <a:xfrm>
            <a:off x="6106089" y="771246"/>
            <a:ext cx="303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VL53L0X Time-of-Flight Sensor</a:t>
            </a:r>
          </a:p>
        </p:txBody>
      </p:sp>
    </p:spTree>
    <p:extLst>
      <p:ext uri="{BB962C8B-B14F-4D97-AF65-F5344CB8AC3E}">
        <p14:creationId xmlns:p14="http://schemas.microsoft.com/office/powerpoint/2010/main" val="94194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57F-7EC1-8A47-978D-9E2BF64A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 Input/Output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35BE-6F93-534C-9089-1CAB2C2B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59"/>
            <a:ext cx="10515600" cy="782003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solarbotics.net</a:t>
            </a:r>
            <a:r>
              <a:rPr lang="en-US" dirty="0"/>
              <a:t>/library/datasheets/78M05.pdf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59CAD-9BD8-7342-A922-6D38CF56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39" y="2209800"/>
            <a:ext cx="6672125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C76D-0841-7E4E-BFAF-FBEE70D0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2796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Curve Close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C2D5-9BFE-9248-B0F0-913768E0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038124"/>
            <a:ext cx="10515600" cy="919163"/>
          </a:xfrm>
        </p:spPr>
        <p:txBody>
          <a:bodyPr/>
          <a:lstStyle/>
          <a:p>
            <a:r>
              <a:rPr lang="en-US" dirty="0"/>
              <a:t>Voltage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05BC2-B582-7842-A951-2A04D656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" t="14988" r="67832" b="18108"/>
          <a:stretch/>
        </p:blipFill>
        <p:spPr>
          <a:xfrm>
            <a:off x="3482340" y="1041914"/>
            <a:ext cx="4861560" cy="48229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CFAF2-E1B3-CC45-AF07-D8BC978CA894}"/>
              </a:ext>
            </a:extLst>
          </p:cNvPr>
          <p:cNvGrpSpPr/>
          <p:nvPr/>
        </p:nvGrpSpPr>
        <p:grpSpPr>
          <a:xfrm>
            <a:off x="4282440" y="1615440"/>
            <a:ext cx="3596640" cy="3429000"/>
            <a:chOff x="4282440" y="1615440"/>
            <a:chExt cx="3596640" cy="3429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A0D28F-E1A3-6148-8B3A-12AA8F05B930}"/>
                </a:ext>
              </a:extLst>
            </p:cNvPr>
            <p:cNvCxnSpPr>
              <a:cxnSpLocks/>
            </p:cNvCxnSpPr>
            <p:nvPr/>
          </p:nvCxnSpPr>
          <p:spPr>
            <a:xfrm>
              <a:off x="608076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67827F-DCA5-2B4C-AE01-684B4E2522AB}"/>
                </a:ext>
              </a:extLst>
            </p:cNvPr>
            <p:cNvCxnSpPr>
              <a:cxnSpLocks/>
            </p:cNvCxnSpPr>
            <p:nvPr/>
          </p:nvCxnSpPr>
          <p:spPr>
            <a:xfrm>
              <a:off x="5721096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E2E43F-7338-064D-9D18-03484C591EE1}"/>
                </a:ext>
              </a:extLst>
            </p:cNvPr>
            <p:cNvCxnSpPr>
              <a:cxnSpLocks/>
            </p:cNvCxnSpPr>
            <p:nvPr/>
          </p:nvCxnSpPr>
          <p:spPr>
            <a:xfrm>
              <a:off x="5361432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028C04-4A69-B842-944B-1957E4EE138D}"/>
                </a:ext>
              </a:extLst>
            </p:cNvPr>
            <p:cNvCxnSpPr>
              <a:cxnSpLocks/>
            </p:cNvCxnSpPr>
            <p:nvPr/>
          </p:nvCxnSpPr>
          <p:spPr>
            <a:xfrm>
              <a:off x="5001768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68B53E-E8A4-0140-A4D2-8325DFC6DE63}"/>
                </a:ext>
              </a:extLst>
            </p:cNvPr>
            <p:cNvCxnSpPr>
              <a:cxnSpLocks/>
            </p:cNvCxnSpPr>
            <p:nvPr/>
          </p:nvCxnSpPr>
          <p:spPr>
            <a:xfrm>
              <a:off x="428244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55EDFC-3F50-1D4A-80F4-24D26BC2F1C5}"/>
                </a:ext>
              </a:extLst>
            </p:cNvPr>
            <p:cNvCxnSpPr>
              <a:cxnSpLocks/>
            </p:cNvCxnSpPr>
            <p:nvPr/>
          </p:nvCxnSpPr>
          <p:spPr>
            <a:xfrm>
              <a:off x="4642104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2EDE5B-9AFE-F14B-B776-3AAE856754AC}"/>
                </a:ext>
              </a:extLst>
            </p:cNvPr>
            <p:cNvCxnSpPr>
              <a:cxnSpLocks/>
            </p:cNvCxnSpPr>
            <p:nvPr/>
          </p:nvCxnSpPr>
          <p:spPr>
            <a:xfrm>
              <a:off x="787908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4C78B2-7095-C646-9D82-722CF95ECC64}"/>
                </a:ext>
              </a:extLst>
            </p:cNvPr>
            <p:cNvCxnSpPr>
              <a:cxnSpLocks/>
            </p:cNvCxnSpPr>
            <p:nvPr/>
          </p:nvCxnSpPr>
          <p:spPr>
            <a:xfrm>
              <a:off x="7519416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8FFBA1-9D9A-DC43-B02D-15C971970566}"/>
                </a:ext>
              </a:extLst>
            </p:cNvPr>
            <p:cNvCxnSpPr>
              <a:cxnSpLocks/>
            </p:cNvCxnSpPr>
            <p:nvPr/>
          </p:nvCxnSpPr>
          <p:spPr>
            <a:xfrm>
              <a:off x="7159752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D0204B-F6D8-264F-9AA5-9F1690B44FCE}"/>
                </a:ext>
              </a:extLst>
            </p:cNvPr>
            <p:cNvCxnSpPr>
              <a:cxnSpLocks/>
            </p:cNvCxnSpPr>
            <p:nvPr/>
          </p:nvCxnSpPr>
          <p:spPr>
            <a:xfrm>
              <a:off x="6440424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6C6103-799C-E449-8F17-F53E17D45FB9}"/>
                </a:ext>
              </a:extLst>
            </p:cNvPr>
            <p:cNvCxnSpPr>
              <a:cxnSpLocks/>
            </p:cNvCxnSpPr>
            <p:nvPr/>
          </p:nvCxnSpPr>
          <p:spPr>
            <a:xfrm>
              <a:off x="6800088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7248786-4C86-FB42-ADBB-F8B7DB052D09}"/>
              </a:ext>
            </a:extLst>
          </p:cNvPr>
          <p:cNvSpPr txBox="1"/>
          <p:nvPr/>
        </p:nvSpPr>
        <p:spPr>
          <a:xfrm>
            <a:off x="6237484" y="54454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62E59-7C58-E948-83FE-9138E3373FAB}"/>
              </a:ext>
            </a:extLst>
          </p:cNvPr>
          <p:cNvSpPr txBox="1"/>
          <p:nvPr/>
        </p:nvSpPr>
        <p:spPr>
          <a:xfrm>
            <a:off x="5886964" y="54454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FD327-3958-5645-8521-176DC153F712}"/>
              </a:ext>
            </a:extLst>
          </p:cNvPr>
          <p:cNvSpPr txBox="1"/>
          <p:nvPr/>
        </p:nvSpPr>
        <p:spPr>
          <a:xfrm>
            <a:off x="7263260" y="54333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60906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rduino Transistor DC Motor Control">
            <a:extLst>
              <a:ext uri="{FF2B5EF4-FFF2-40B4-BE49-F238E27FC236}">
                <a16:creationId xmlns:a16="http://schemas.microsoft.com/office/drawing/2014/main" id="{33E51726-9330-E54B-9BC7-1C7977386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8347"/>
          <a:stretch/>
        </p:blipFill>
        <p:spPr bwMode="auto">
          <a:xfrm>
            <a:off x="4221479" y="1802523"/>
            <a:ext cx="3487051" cy="3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/>
          <p:nvPr/>
        </p:nvCxnSpPr>
        <p:spPr>
          <a:xfrm>
            <a:off x="3281074" y="4983480"/>
            <a:ext cx="2921606" cy="3200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162341" y="1996911"/>
            <a:ext cx="3040339" cy="453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 flipV="1">
            <a:off x="3267117" y="4164574"/>
            <a:ext cx="954362" cy="128026"/>
          </a:xfrm>
          <a:prstGeom prst="line">
            <a:avLst/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DE8DF-FAA1-344B-924E-E8DE9280131D}"/>
              </a:ext>
            </a:extLst>
          </p:cNvPr>
          <p:cNvSpPr txBox="1"/>
          <p:nvPr/>
        </p:nvSpPr>
        <p:spPr>
          <a:xfrm>
            <a:off x="7708530" y="1920050"/>
            <a:ext cx="233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Flyback diode to prevent motor from generating current that will destroy the Pico GPIO circuits.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617199" y="2087403"/>
            <a:ext cx="8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Volts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F3650-4CF5-1C4D-8D90-929FAF6DC195}"/>
              </a:ext>
            </a:extLst>
          </p:cNvPr>
          <p:cNvSpPr txBox="1"/>
          <p:nvPr/>
        </p:nvSpPr>
        <p:spPr>
          <a:xfrm>
            <a:off x="3464832" y="50735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F23673-2323-074C-BB46-684BB0878A40}"/>
              </a:ext>
            </a:extLst>
          </p:cNvPr>
          <p:cNvSpPr txBox="1"/>
          <p:nvPr/>
        </p:nvSpPr>
        <p:spPr>
          <a:xfrm>
            <a:off x="6386438" y="4309156"/>
            <a:ext cx="233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NPN Transistor used to</a:t>
            </a:r>
          </a:p>
          <a:p>
            <a:r>
              <a:rPr lang="en-US" dirty="0"/>
              <a:t>switch the the power to the motor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EF73F5-DB60-D14F-A9EB-A16AE0702B43}"/>
              </a:ext>
            </a:extLst>
          </p:cNvPr>
          <p:cNvSpPr txBox="1"/>
          <p:nvPr/>
        </p:nvSpPr>
        <p:spPr>
          <a:xfrm>
            <a:off x="6417106" y="3616120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milliamps current</a:t>
            </a:r>
          </a:p>
        </p:txBody>
      </p:sp>
    </p:spTree>
    <p:extLst>
      <p:ext uri="{BB962C8B-B14F-4D97-AF65-F5344CB8AC3E}">
        <p14:creationId xmlns:p14="http://schemas.microsoft.com/office/powerpoint/2010/main" val="22183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24523</TotalTime>
  <Words>305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CoderDojo Robot Figures</vt:lpstr>
      <vt:lpstr>CoderDojo Robots Journey Map</vt:lpstr>
      <vt:lpstr>Pico Robot Parts List</vt:lpstr>
      <vt:lpstr>Base Bot Circuit Diagram</vt:lpstr>
      <vt:lpstr>PowerPoint Presentation</vt:lpstr>
      <vt:lpstr>Base Bot Breadboard Connections</vt:lpstr>
      <vt:lpstr>Voltage Regulator Input/Output Curve</vt:lpstr>
      <vt:lpstr>Voltage Curve Close Up</vt:lpstr>
      <vt:lpstr>Motor Driver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30</cp:revision>
  <dcterms:created xsi:type="dcterms:W3CDTF">2021-05-23T13:02:29Z</dcterms:created>
  <dcterms:modified xsi:type="dcterms:W3CDTF">2021-06-16T01:35:37Z</dcterms:modified>
</cp:coreProperties>
</file>