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48"/>
  </p:normalViewPr>
  <p:slideViewPr>
    <p:cSldViewPr snapToGrid="0">
      <p:cViewPr varScale="1">
        <p:scale>
          <a:sx n="79" d="100"/>
          <a:sy n="79" d="100"/>
        </p:scale>
        <p:origin x="273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BABB-FD89-CE40-9C76-71CB87DCEBB9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036-1F6B-2043-BCA4-F695C101D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8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BABB-FD89-CE40-9C76-71CB87DCEBB9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036-1F6B-2043-BCA4-F695C101D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9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BABB-FD89-CE40-9C76-71CB87DCEBB9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036-1F6B-2043-BCA4-F695C101D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9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BABB-FD89-CE40-9C76-71CB87DCEBB9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036-1F6B-2043-BCA4-F695C101D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0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BABB-FD89-CE40-9C76-71CB87DCEBB9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036-1F6B-2043-BCA4-F695C101D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5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BABB-FD89-CE40-9C76-71CB87DCEBB9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036-1F6B-2043-BCA4-F695C101D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8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BABB-FD89-CE40-9C76-71CB87DCEBB9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036-1F6B-2043-BCA4-F695C101D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8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BABB-FD89-CE40-9C76-71CB87DCEBB9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036-1F6B-2043-BCA4-F695C101D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7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BABB-FD89-CE40-9C76-71CB87DCEBB9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036-1F6B-2043-BCA4-F695C101D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7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BABB-FD89-CE40-9C76-71CB87DCEBB9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036-1F6B-2043-BCA4-F695C101D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2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BABB-FD89-CE40-9C76-71CB87DCEBB9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5036-1F6B-2043-BCA4-F695C101D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9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FBABB-FD89-CE40-9C76-71CB87DCEBB9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65036-1F6B-2043-BCA4-F695C101D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8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77414F-CA96-58EB-AFC5-C7C0D881C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45764"/>
            <a:ext cx="7772400" cy="211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BF3780-D25C-98D6-53CB-A7EC007FD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59361"/>
            <a:ext cx="7772400" cy="211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7CD1B8-BDE8-C29E-096B-9E7FF368C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16" y="334868"/>
            <a:ext cx="7319168" cy="40917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E71025-4794-8082-BE5E-DE4EC6C51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95086"/>
            <a:ext cx="7772400" cy="434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72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2</cp:revision>
  <cp:lastPrinted>2022-11-28T01:42:40Z</cp:lastPrinted>
  <dcterms:created xsi:type="dcterms:W3CDTF">2022-11-28T01:39:52Z</dcterms:created>
  <dcterms:modified xsi:type="dcterms:W3CDTF">2022-11-28T01:45:00Z</dcterms:modified>
</cp:coreProperties>
</file>