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5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EEB1-7E13-D146-901E-18465D86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831CC-29BE-6F48-9881-D5C3569E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E862-8479-E847-B03C-4297585D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1023-654A-224D-A701-EA38558D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FD90-1189-0047-8AD5-DFAE9676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501B-863A-E240-B813-2BD395D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F162E-615A-204F-A0F2-EDFEDF37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30FC-22C6-1D46-ADA3-81A25DC4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44B3-BBEE-314B-AEAF-80DE51CC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951D-7989-CD43-A89C-DB8AE90C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11D04-BE5A-A040-95E4-DB60671C3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FE22F-F259-BB4A-B5B4-4F4EE5F7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1EAA-A3CC-D940-858A-0328456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3934-D158-184D-A9E2-08320DB4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AFA5-3E65-734C-A048-E7485DF7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DB42-4537-9745-993F-6CCF0F8C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703D-34F4-EA46-AE35-6D08409B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A194-2B7C-C948-AF57-A19F4EFC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47C0-2DF4-984B-8498-2285C34D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42FF-8116-0A4E-9C5A-F81FCF68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AFDA-EF1C-BE4C-AB6B-1F982DCA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FF631-84EE-E74B-BB51-7119D6F5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14B1-D195-A640-8DE5-FE3EE136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1702-AFA3-A44E-A319-E420333B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FEF8-173C-B643-A470-87229796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1E0C-C575-0640-9CCD-D675C811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62AB-1A0F-7F41-A569-9139E23E5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A179E-C2C1-F941-8336-A199D5AE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1496-8B78-CE4F-A726-E1D8EF2C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89A9-DEBF-B344-8EE6-0EBF6EDD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CE08-AC82-A640-98C3-FFDCB4C8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96AE-FF98-7243-B4E6-41AB5394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EF84-CD44-C94B-9A37-ABEF9AB4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4462C-F2FC-E741-A5CB-F6551103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D6D42-D191-E74E-879E-E25215B7A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7BF6E-D6DC-1247-BFA6-0AB7403FD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CFB0A-C8A3-0041-BD41-CE0E939D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3C30B-70F6-714D-96E1-B746E804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8F2CD-C1F3-C340-855C-49071037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B578-6D66-AB40-BE15-4EA437D7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0C3D-6D88-EC47-8573-14E666AE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A69B3-5039-E041-9FA2-B0ED4AC1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66BBC-2E60-CD46-934A-5CAE3FA4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5BA5-8C1A-DA4D-BEA7-DC97559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B914A-B7D6-EC46-AF71-3F8FEB95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875FA-4B5F-3F41-8EC4-03891B73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F13F-7BE4-5343-90FD-DFD93F15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C686-160B-A942-B8CC-3DAF8419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AF7B-ABF8-2E46-98B3-29E3F821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11308-6071-0240-AF3E-F8B77482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87EA-E5DC-7A43-BAA5-78FD87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90538-8CE7-CB4D-B4CA-649F8036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8BF1-F81F-8648-9807-3FDD82E3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B0041-68EA-BF46-9045-03BC1C988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F0B04-4D18-B040-8C52-BB876B90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FFB3-7B2C-2749-BDA4-44C2FECC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7393-562B-1F4A-81AB-652B4712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7AF08-B057-4E4F-BECC-137D1F2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CA72A-B9C0-9843-B9D1-0A94B4A5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07711-85D0-E444-8483-797D6785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BBD8-0E15-C34C-9466-A0792828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4918-A877-2A4C-85C6-D852D1E6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5068-B007-1742-B8C8-7F627C839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6979-588D-7041-A0CC-8E0A9D70C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7A686-C4A6-E341-9CE7-5417F4C69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25E5D-617A-234F-9510-A0329346C67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2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393E-9582-F641-84BB-E6498083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Physical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3AEC-F48F-8041-945D-E24B3B54D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399"/>
            <a:ext cx="10515600" cy="690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Physical computing</a:t>
            </a:r>
            <a:r>
              <a:rPr lang="en-US" dirty="0"/>
              <a:t> involves interactive systems that can sense and respond to the world around them.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5E15C-2CB1-CA44-AFEC-1521A2FB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625600"/>
            <a:ext cx="10490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0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E4C0-995A-AD4C-BE5B-CDAE5D69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32E3-5ED3-384E-BC46-3CF28215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4513"/>
            <a:ext cx="10515600" cy="10824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C3DE7-6468-B94A-817D-10692DE14F09}"/>
              </a:ext>
            </a:extLst>
          </p:cNvPr>
          <p:cNvSpPr/>
          <p:nvPr/>
        </p:nvSpPr>
        <p:spPr>
          <a:xfrm>
            <a:off x="6349940" y="2447323"/>
            <a:ext cx="1955860" cy="16457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Interactive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Computer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812AA5A-8245-7149-A7A1-BD34F4DF82B2}"/>
              </a:ext>
            </a:extLst>
          </p:cNvPr>
          <p:cNvSpPr/>
          <p:nvPr/>
        </p:nvSpPr>
        <p:spPr>
          <a:xfrm>
            <a:off x="2971801" y="2460171"/>
            <a:ext cx="3287485" cy="849086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 Data (light, sound)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AE2A89EE-323D-BA4C-9381-9291DD60C917}"/>
              </a:ext>
            </a:extLst>
          </p:cNvPr>
          <p:cNvSpPr/>
          <p:nvPr/>
        </p:nvSpPr>
        <p:spPr>
          <a:xfrm>
            <a:off x="2906486" y="3222171"/>
            <a:ext cx="3200400" cy="7511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Actuators: (displays, motors)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58B27-7B33-0548-8EF2-29EA6381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129" y="3429001"/>
            <a:ext cx="528319" cy="5225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7F33202-AE99-BE49-8239-B9BCE8C37C1B}"/>
              </a:ext>
            </a:extLst>
          </p:cNvPr>
          <p:cNvGrpSpPr/>
          <p:nvPr/>
        </p:nvGrpSpPr>
        <p:grpSpPr>
          <a:xfrm>
            <a:off x="1494913" y="2458209"/>
            <a:ext cx="1302716" cy="1569505"/>
            <a:chOff x="1494913" y="2458209"/>
            <a:chExt cx="1302716" cy="156950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9CA12F4-D656-F049-B6C5-B9F0CEFAADA6}"/>
                </a:ext>
              </a:extLst>
            </p:cNvPr>
            <p:cNvSpPr/>
            <p:nvPr/>
          </p:nvSpPr>
          <p:spPr>
            <a:xfrm>
              <a:off x="1494913" y="2458209"/>
              <a:ext cx="1302716" cy="15695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Real World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2146BB-5C99-DD46-AB54-4E35A72AB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09510" y="3128866"/>
              <a:ext cx="819150" cy="75461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14A0E6-276A-2246-AFA9-3DC02E1D2E3C}"/>
                </a:ext>
              </a:extLst>
            </p:cNvPr>
            <p:cNvSpPr/>
            <p:nvPr/>
          </p:nvSpPr>
          <p:spPr>
            <a:xfrm>
              <a:off x="1647825" y="3781425"/>
              <a:ext cx="212725" cy="171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1196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Physical Computing</vt:lpstr>
      <vt:lpstr>What is Physical Computing?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2022-03-12T15:47:21Z</dcterms:created>
  <dcterms:modified xsi:type="dcterms:W3CDTF">2022-03-12T17:05:30Z</dcterms:modified>
</cp:coreProperties>
</file>