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E01"/>
    <a:srgbClr val="FDD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15"/>
    <p:restoredTop sz="96327"/>
  </p:normalViewPr>
  <p:slideViewPr>
    <p:cSldViewPr snapToGrid="0">
      <p:cViewPr varScale="1">
        <p:scale>
          <a:sx n="169" d="100"/>
          <a:sy n="169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C3E9-F272-E841-9117-4743231E99C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D89B-CE46-2A49-9D1D-C41BC405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7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C3E9-F272-E841-9117-4743231E99C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D89B-CE46-2A49-9D1D-C41BC405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C3E9-F272-E841-9117-4743231E99C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D89B-CE46-2A49-9D1D-C41BC405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5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C3E9-F272-E841-9117-4743231E99C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D89B-CE46-2A49-9D1D-C41BC405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8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C3E9-F272-E841-9117-4743231E99C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D89B-CE46-2A49-9D1D-C41BC405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6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C3E9-F272-E841-9117-4743231E99C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D89B-CE46-2A49-9D1D-C41BC405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28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C3E9-F272-E841-9117-4743231E99C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D89B-CE46-2A49-9D1D-C41BC405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6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C3E9-F272-E841-9117-4743231E99C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D89B-CE46-2A49-9D1D-C41BC405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5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C3E9-F272-E841-9117-4743231E99C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D89B-CE46-2A49-9D1D-C41BC405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0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C3E9-F272-E841-9117-4743231E99C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D89B-CE46-2A49-9D1D-C41BC405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4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0C3E9-F272-E841-9117-4743231E99C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D89B-CE46-2A49-9D1D-C41BC405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24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0C3E9-F272-E841-9117-4743231E99C0}" type="datetimeFigureOut">
              <a:rPr lang="en-US" smtClean="0"/>
              <a:t>12/27/23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CD89B-CE46-2A49-9D1D-C41BC4057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2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nerated by DALL·E">
            <a:extLst>
              <a:ext uri="{FF2B5EF4-FFF2-40B4-BE49-F238E27FC236}">
                <a16:creationId xmlns:a16="http://schemas.microsoft.com/office/drawing/2014/main" id="{23DCE47F-FC0D-13D5-60E2-2D08D4399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103E2FA9-CA87-736A-BBC3-F4723D150514}"/>
              </a:ext>
            </a:extLst>
          </p:cNvPr>
          <p:cNvSpPr/>
          <p:nvPr/>
        </p:nvSpPr>
        <p:spPr>
          <a:xfrm>
            <a:off x="2226976" y="267267"/>
            <a:ext cx="4566611" cy="1029001"/>
          </a:xfrm>
          <a:custGeom>
            <a:avLst/>
            <a:gdLst>
              <a:gd name="connsiteX0" fmla="*/ 2354963 w 4566611"/>
              <a:gd name="connsiteY0" fmla="*/ 1090 h 1029001"/>
              <a:gd name="connsiteX1" fmla="*/ 1301415 w 4566611"/>
              <a:gd name="connsiteY1" fmla="*/ 80603 h 1029001"/>
              <a:gd name="connsiteX2" fmla="*/ 178294 w 4566611"/>
              <a:gd name="connsiteY2" fmla="*/ 458290 h 1029001"/>
              <a:gd name="connsiteX3" fmla="*/ 9328 w 4566611"/>
              <a:gd name="connsiteY3" fmla="*/ 567620 h 1029001"/>
              <a:gd name="connsiteX4" fmla="*/ 247867 w 4566611"/>
              <a:gd name="connsiteY4" fmla="*/ 1024820 h 1029001"/>
              <a:gd name="connsiteX5" fmla="*/ 874033 w 4566611"/>
              <a:gd name="connsiteY5" fmla="*/ 786281 h 1029001"/>
              <a:gd name="connsiteX6" fmla="*/ 1520076 w 4566611"/>
              <a:gd name="connsiteY6" fmla="*/ 647133 h 1029001"/>
              <a:gd name="connsiteX7" fmla="*/ 1858007 w 4566611"/>
              <a:gd name="connsiteY7" fmla="*/ 607376 h 1029001"/>
              <a:gd name="connsiteX8" fmla="*/ 2404659 w 4566611"/>
              <a:gd name="connsiteY8" fmla="*/ 557681 h 1029001"/>
              <a:gd name="connsiteX9" fmla="*/ 2891676 w 4566611"/>
              <a:gd name="connsiteY9" fmla="*/ 577559 h 1029001"/>
              <a:gd name="connsiteX10" fmla="*/ 3150094 w 4566611"/>
              <a:gd name="connsiteY10" fmla="*/ 637194 h 1029001"/>
              <a:gd name="connsiteX11" fmla="*/ 3627172 w 4566611"/>
              <a:gd name="connsiteY11" fmla="*/ 726646 h 1029001"/>
              <a:gd name="connsiteX12" fmla="*/ 4014798 w 4566611"/>
              <a:gd name="connsiteY12" fmla="*/ 826037 h 1029001"/>
              <a:gd name="connsiteX13" fmla="*/ 4253337 w 4566611"/>
              <a:gd name="connsiteY13" fmla="*/ 905550 h 1029001"/>
              <a:gd name="connsiteX14" fmla="*/ 4392485 w 4566611"/>
              <a:gd name="connsiteY14" fmla="*/ 935368 h 1029001"/>
              <a:gd name="connsiteX15" fmla="*/ 4452120 w 4566611"/>
              <a:gd name="connsiteY15" fmla="*/ 885672 h 1029001"/>
              <a:gd name="connsiteX16" fmla="*/ 4561450 w 4566611"/>
              <a:gd name="connsiteY16" fmla="*/ 557681 h 1029001"/>
              <a:gd name="connsiteX17" fmla="*/ 4491876 w 4566611"/>
              <a:gd name="connsiteY17" fmla="*/ 458290 h 1029001"/>
              <a:gd name="connsiteX18" fmla="*/ 4014798 w 4566611"/>
              <a:gd name="connsiteY18" fmla="*/ 279385 h 1029001"/>
              <a:gd name="connsiteX19" fmla="*/ 3378694 w 4566611"/>
              <a:gd name="connsiteY19" fmla="*/ 140237 h 1029001"/>
              <a:gd name="connsiteX20" fmla="*/ 2663076 w 4566611"/>
              <a:gd name="connsiteY20" fmla="*/ 40846 h 1029001"/>
              <a:gd name="connsiteX21" fmla="*/ 2354963 w 4566611"/>
              <a:gd name="connsiteY21" fmla="*/ 1090 h 102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66611" h="1029001">
                <a:moveTo>
                  <a:pt x="2354963" y="1090"/>
                </a:moveTo>
                <a:cubicBezTo>
                  <a:pt x="2128020" y="7716"/>
                  <a:pt x="1664193" y="4403"/>
                  <a:pt x="1301415" y="80603"/>
                </a:cubicBezTo>
                <a:cubicBezTo>
                  <a:pt x="938637" y="156803"/>
                  <a:pt x="393642" y="377121"/>
                  <a:pt x="178294" y="458290"/>
                </a:cubicBezTo>
                <a:cubicBezTo>
                  <a:pt x="-37054" y="539459"/>
                  <a:pt x="-2268" y="473198"/>
                  <a:pt x="9328" y="567620"/>
                </a:cubicBezTo>
                <a:cubicBezTo>
                  <a:pt x="20923" y="662042"/>
                  <a:pt x="103749" y="988377"/>
                  <a:pt x="247867" y="1024820"/>
                </a:cubicBezTo>
                <a:cubicBezTo>
                  <a:pt x="391984" y="1061264"/>
                  <a:pt x="661998" y="849229"/>
                  <a:pt x="874033" y="786281"/>
                </a:cubicBezTo>
                <a:cubicBezTo>
                  <a:pt x="1086068" y="723333"/>
                  <a:pt x="1356080" y="676950"/>
                  <a:pt x="1520076" y="647133"/>
                </a:cubicBezTo>
                <a:cubicBezTo>
                  <a:pt x="1684072" y="617316"/>
                  <a:pt x="1710576" y="622285"/>
                  <a:pt x="1858007" y="607376"/>
                </a:cubicBezTo>
                <a:cubicBezTo>
                  <a:pt x="2005438" y="592467"/>
                  <a:pt x="2232381" y="562650"/>
                  <a:pt x="2404659" y="557681"/>
                </a:cubicBezTo>
                <a:cubicBezTo>
                  <a:pt x="2576937" y="552712"/>
                  <a:pt x="2767437" y="564307"/>
                  <a:pt x="2891676" y="577559"/>
                </a:cubicBezTo>
                <a:cubicBezTo>
                  <a:pt x="3015915" y="590811"/>
                  <a:pt x="3027511" y="612346"/>
                  <a:pt x="3150094" y="637194"/>
                </a:cubicBezTo>
                <a:cubicBezTo>
                  <a:pt x="3272677" y="662042"/>
                  <a:pt x="3483055" y="695172"/>
                  <a:pt x="3627172" y="726646"/>
                </a:cubicBezTo>
                <a:cubicBezTo>
                  <a:pt x="3771289" y="758120"/>
                  <a:pt x="3910437" y="796220"/>
                  <a:pt x="4014798" y="826037"/>
                </a:cubicBezTo>
                <a:cubicBezTo>
                  <a:pt x="4119159" y="855854"/>
                  <a:pt x="4190389" y="887328"/>
                  <a:pt x="4253337" y="905550"/>
                </a:cubicBezTo>
                <a:cubicBezTo>
                  <a:pt x="4316285" y="923772"/>
                  <a:pt x="4359355" y="938681"/>
                  <a:pt x="4392485" y="935368"/>
                </a:cubicBezTo>
                <a:cubicBezTo>
                  <a:pt x="4425615" y="932055"/>
                  <a:pt x="4423959" y="948620"/>
                  <a:pt x="4452120" y="885672"/>
                </a:cubicBezTo>
                <a:cubicBezTo>
                  <a:pt x="4480281" y="822724"/>
                  <a:pt x="4554824" y="628911"/>
                  <a:pt x="4561450" y="557681"/>
                </a:cubicBezTo>
                <a:cubicBezTo>
                  <a:pt x="4568076" y="486451"/>
                  <a:pt x="4582985" y="504673"/>
                  <a:pt x="4491876" y="458290"/>
                </a:cubicBezTo>
                <a:cubicBezTo>
                  <a:pt x="4400767" y="411907"/>
                  <a:pt x="4200328" y="332394"/>
                  <a:pt x="4014798" y="279385"/>
                </a:cubicBezTo>
                <a:cubicBezTo>
                  <a:pt x="3829268" y="226376"/>
                  <a:pt x="3603981" y="179994"/>
                  <a:pt x="3378694" y="140237"/>
                </a:cubicBezTo>
                <a:cubicBezTo>
                  <a:pt x="3153407" y="100480"/>
                  <a:pt x="2835354" y="62381"/>
                  <a:pt x="2663076" y="40846"/>
                </a:cubicBezTo>
                <a:cubicBezTo>
                  <a:pt x="2490798" y="19311"/>
                  <a:pt x="2581906" y="-5536"/>
                  <a:pt x="2354963" y="1090"/>
                </a:cubicBezTo>
                <a:close/>
              </a:path>
            </a:pathLst>
          </a:custGeom>
          <a:solidFill>
            <a:srgbClr val="FDD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E18441-A385-4ABC-2CAD-D19D781D8BC6}"/>
              </a:ext>
            </a:extLst>
          </p:cNvPr>
          <p:cNvSpPr/>
          <p:nvPr/>
        </p:nvSpPr>
        <p:spPr>
          <a:xfrm>
            <a:off x="2479813" y="712986"/>
            <a:ext cx="4313774" cy="1029001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828235"/>
              </a:avLst>
            </a:prstTxWarp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effectLst/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MicroPython Master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F60A3C3-F737-EF5F-5E71-0E3CDB854104}"/>
              </a:ext>
            </a:extLst>
          </p:cNvPr>
          <p:cNvSpPr/>
          <p:nvPr/>
        </p:nvSpPr>
        <p:spPr>
          <a:xfrm>
            <a:off x="2614731" y="5629891"/>
            <a:ext cx="4011478" cy="854036"/>
          </a:xfrm>
          <a:custGeom>
            <a:avLst/>
            <a:gdLst>
              <a:gd name="connsiteX0" fmla="*/ 1897173 w 3979018"/>
              <a:gd name="connsiteY0" fmla="*/ 378174 h 813711"/>
              <a:gd name="connsiteX1" fmla="*/ 1466422 w 3979018"/>
              <a:gd name="connsiteY1" fmla="*/ 347946 h 813711"/>
              <a:gd name="connsiteX2" fmla="*/ 1171698 w 3979018"/>
              <a:gd name="connsiteY2" fmla="*/ 295047 h 813711"/>
              <a:gd name="connsiteX3" fmla="*/ 793847 w 3979018"/>
              <a:gd name="connsiteY3" fmla="*/ 211919 h 813711"/>
              <a:gd name="connsiteX4" fmla="*/ 529351 w 3979018"/>
              <a:gd name="connsiteY4" fmla="*/ 113678 h 813711"/>
              <a:gd name="connsiteX5" fmla="*/ 340426 w 3979018"/>
              <a:gd name="connsiteY5" fmla="*/ 45665 h 813711"/>
              <a:gd name="connsiteX6" fmla="*/ 204399 w 3979018"/>
              <a:gd name="connsiteY6" fmla="*/ 323 h 813711"/>
              <a:gd name="connsiteX7" fmla="*/ 98601 w 3979018"/>
              <a:gd name="connsiteY7" fmla="*/ 68336 h 813711"/>
              <a:gd name="connsiteX8" fmla="*/ 60816 w 3979018"/>
              <a:gd name="connsiteY8" fmla="*/ 174134 h 813711"/>
              <a:gd name="connsiteX9" fmla="*/ 360 w 3979018"/>
              <a:gd name="connsiteY9" fmla="*/ 310161 h 813711"/>
              <a:gd name="connsiteX10" fmla="*/ 91044 w 3979018"/>
              <a:gd name="connsiteY10" fmla="*/ 423516 h 813711"/>
              <a:gd name="connsiteX11" fmla="*/ 461338 w 3979018"/>
              <a:gd name="connsiteY11" fmla="*/ 544428 h 813711"/>
              <a:gd name="connsiteX12" fmla="*/ 1013001 w 3979018"/>
              <a:gd name="connsiteY12" fmla="*/ 703126 h 813711"/>
              <a:gd name="connsiteX13" fmla="*/ 1798931 w 3979018"/>
              <a:gd name="connsiteY13" fmla="*/ 808924 h 813711"/>
              <a:gd name="connsiteX14" fmla="*/ 2494178 w 3979018"/>
              <a:gd name="connsiteY14" fmla="*/ 786253 h 813711"/>
              <a:gd name="connsiteX15" fmla="*/ 2977827 w 3979018"/>
              <a:gd name="connsiteY15" fmla="*/ 703126 h 813711"/>
              <a:gd name="connsiteX16" fmla="*/ 3363236 w 3979018"/>
              <a:gd name="connsiteY16" fmla="*/ 612442 h 813711"/>
              <a:gd name="connsiteX17" fmla="*/ 3688188 w 3979018"/>
              <a:gd name="connsiteY17" fmla="*/ 499086 h 813711"/>
              <a:gd name="connsiteX18" fmla="*/ 3960241 w 3979018"/>
              <a:gd name="connsiteY18" fmla="*/ 370617 h 813711"/>
              <a:gd name="connsiteX19" fmla="*/ 3945126 w 3979018"/>
              <a:gd name="connsiteY19" fmla="*/ 174134 h 813711"/>
              <a:gd name="connsiteX20" fmla="*/ 3861999 w 3979018"/>
              <a:gd name="connsiteY20" fmla="*/ 68336 h 813711"/>
              <a:gd name="connsiteX21" fmla="*/ 3748644 w 3979018"/>
              <a:gd name="connsiteY21" fmla="*/ 45665 h 813711"/>
              <a:gd name="connsiteX22" fmla="*/ 3642846 w 3979018"/>
              <a:gd name="connsiteY22" fmla="*/ 83450 h 813711"/>
              <a:gd name="connsiteX23" fmla="*/ 2811573 w 3979018"/>
              <a:gd name="connsiteY23" fmla="*/ 302604 h 813711"/>
              <a:gd name="connsiteX24" fmla="*/ 2275024 w 3979018"/>
              <a:gd name="connsiteY24" fmla="*/ 363060 h 813711"/>
              <a:gd name="connsiteX25" fmla="*/ 1897173 w 3979018"/>
              <a:gd name="connsiteY25" fmla="*/ 378174 h 813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79018" h="813711">
                <a:moveTo>
                  <a:pt x="1897173" y="378174"/>
                </a:moveTo>
                <a:cubicBezTo>
                  <a:pt x="1762406" y="375655"/>
                  <a:pt x="1587334" y="361800"/>
                  <a:pt x="1466422" y="347946"/>
                </a:cubicBezTo>
                <a:cubicBezTo>
                  <a:pt x="1345510" y="334092"/>
                  <a:pt x="1283794" y="317718"/>
                  <a:pt x="1171698" y="295047"/>
                </a:cubicBezTo>
                <a:cubicBezTo>
                  <a:pt x="1059602" y="272376"/>
                  <a:pt x="900905" y="242147"/>
                  <a:pt x="793847" y="211919"/>
                </a:cubicBezTo>
                <a:cubicBezTo>
                  <a:pt x="686789" y="181691"/>
                  <a:pt x="529351" y="113678"/>
                  <a:pt x="529351" y="113678"/>
                </a:cubicBezTo>
                <a:lnTo>
                  <a:pt x="340426" y="45665"/>
                </a:lnTo>
                <a:cubicBezTo>
                  <a:pt x="286267" y="26773"/>
                  <a:pt x="244703" y="-3456"/>
                  <a:pt x="204399" y="323"/>
                </a:cubicBezTo>
                <a:cubicBezTo>
                  <a:pt x="164095" y="4101"/>
                  <a:pt x="122531" y="39368"/>
                  <a:pt x="98601" y="68336"/>
                </a:cubicBezTo>
                <a:cubicBezTo>
                  <a:pt x="74671" y="97304"/>
                  <a:pt x="77189" y="133830"/>
                  <a:pt x="60816" y="174134"/>
                </a:cubicBezTo>
                <a:cubicBezTo>
                  <a:pt x="44443" y="214438"/>
                  <a:pt x="-4678" y="268597"/>
                  <a:pt x="360" y="310161"/>
                </a:cubicBezTo>
                <a:cubicBezTo>
                  <a:pt x="5398" y="351725"/>
                  <a:pt x="14214" y="384471"/>
                  <a:pt x="91044" y="423516"/>
                </a:cubicBezTo>
                <a:cubicBezTo>
                  <a:pt x="167874" y="462561"/>
                  <a:pt x="307679" y="497826"/>
                  <a:pt x="461338" y="544428"/>
                </a:cubicBezTo>
                <a:cubicBezTo>
                  <a:pt x="614997" y="591030"/>
                  <a:pt x="790069" y="659043"/>
                  <a:pt x="1013001" y="703126"/>
                </a:cubicBezTo>
                <a:cubicBezTo>
                  <a:pt x="1235933" y="747209"/>
                  <a:pt x="1552068" y="795069"/>
                  <a:pt x="1798931" y="808924"/>
                </a:cubicBezTo>
                <a:cubicBezTo>
                  <a:pt x="2045794" y="822779"/>
                  <a:pt x="2297695" y="803886"/>
                  <a:pt x="2494178" y="786253"/>
                </a:cubicBezTo>
                <a:cubicBezTo>
                  <a:pt x="2690661" y="768620"/>
                  <a:pt x="2832984" y="732094"/>
                  <a:pt x="2977827" y="703126"/>
                </a:cubicBezTo>
                <a:cubicBezTo>
                  <a:pt x="3122670" y="674158"/>
                  <a:pt x="3244842" y="646449"/>
                  <a:pt x="3363236" y="612442"/>
                </a:cubicBezTo>
                <a:cubicBezTo>
                  <a:pt x="3481630" y="578435"/>
                  <a:pt x="3588687" y="539390"/>
                  <a:pt x="3688188" y="499086"/>
                </a:cubicBezTo>
                <a:cubicBezTo>
                  <a:pt x="3787689" y="458782"/>
                  <a:pt x="3917418" y="424776"/>
                  <a:pt x="3960241" y="370617"/>
                </a:cubicBezTo>
                <a:cubicBezTo>
                  <a:pt x="4003064" y="316458"/>
                  <a:pt x="3961500" y="224514"/>
                  <a:pt x="3945126" y="174134"/>
                </a:cubicBezTo>
                <a:cubicBezTo>
                  <a:pt x="3928752" y="123754"/>
                  <a:pt x="3894746" y="89747"/>
                  <a:pt x="3861999" y="68336"/>
                </a:cubicBezTo>
                <a:cubicBezTo>
                  <a:pt x="3829252" y="46925"/>
                  <a:pt x="3785169" y="43146"/>
                  <a:pt x="3748644" y="45665"/>
                </a:cubicBezTo>
                <a:cubicBezTo>
                  <a:pt x="3712119" y="48184"/>
                  <a:pt x="3799024" y="40627"/>
                  <a:pt x="3642846" y="83450"/>
                </a:cubicBezTo>
                <a:cubicBezTo>
                  <a:pt x="3486668" y="126273"/>
                  <a:pt x="3039543" y="256002"/>
                  <a:pt x="2811573" y="302604"/>
                </a:cubicBezTo>
                <a:cubicBezTo>
                  <a:pt x="2583603" y="349206"/>
                  <a:pt x="2428683" y="350465"/>
                  <a:pt x="2275024" y="363060"/>
                </a:cubicBezTo>
                <a:cubicBezTo>
                  <a:pt x="2121365" y="375655"/>
                  <a:pt x="2031940" y="380693"/>
                  <a:pt x="1897173" y="378174"/>
                </a:cubicBezTo>
                <a:close/>
              </a:path>
            </a:pathLst>
          </a:custGeom>
          <a:solidFill>
            <a:srgbClr val="FDCE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ED730D-A0F6-E270-3CC0-DC9F032975CB}"/>
              </a:ext>
            </a:extLst>
          </p:cNvPr>
          <p:cNvSpPr/>
          <p:nvPr/>
        </p:nvSpPr>
        <p:spPr>
          <a:xfrm>
            <a:off x="1488555" y="2527872"/>
            <a:ext cx="6408358" cy="377095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>
                <a:gd name="adj" fmla="val 1394204"/>
              </a:avLst>
            </a:prstTxWarp>
            <a:spAutoFit/>
          </a:bodyPr>
          <a:lstStyle/>
          <a:p>
            <a:pPr algn="ctr"/>
            <a:r>
              <a:rPr lang="en-US" sz="3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effectLst/>
              </a:rPr>
              <a:t>9</a:t>
            </a:r>
            <a:r>
              <a:rPr lang="en-US" sz="3200" b="1" cap="none" spc="0" baseline="30000" dirty="0">
                <a:ln w="12700" cmpd="sng">
                  <a:solidFill>
                    <a:schemeClr val="accent4"/>
                  </a:solidFill>
                  <a:prstDash val="solid"/>
                </a:ln>
                <a:effectLst/>
              </a:rPr>
              <a:t>th</a:t>
            </a:r>
            <a:r>
              <a:rPr lang="en-US" sz="32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effectLst/>
              </a:rPr>
              <a:t> Grade Coding Wizard</a:t>
            </a:r>
          </a:p>
        </p:txBody>
      </p:sp>
    </p:spTree>
    <p:extLst>
      <p:ext uri="{BB962C8B-B14F-4D97-AF65-F5344CB8AC3E}">
        <p14:creationId xmlns:p14="http://schemas.microsoft.com/office/powerpoint/2010/main" val="168803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</TotalTime>
  <Words>6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ADLaM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1</cp:revision>
  <dcterms:created xsi:type="dcterms:W3CDTF">2023-12-27T21:58:42Z</dcterms:created>
  <dcterms:modified xsi:type="dcterms:W3CDTF">2023-12-27T22:24:42Z</dcterms:modified>
</cp:coreProperties>
</file>