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/>
    <p:restoredTop sz="96208"/>
  </p:normalViewPr>
  <p:slideViewPr>
    <p:cSldViewPr snapToGrid="0" snapToObjects="1">
      <p:cViewPr varScale="1">
        <p:scale>
          <a:sx n="117" d="100"/>
          <a:sy n="117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A778-4E5D-184F-A247-7B2E4445F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81778-B47A-9A4A-949A-6C8046276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2BA07-D7E8-2F49-A360-1E349799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4E7A-F2D7-A445-A242-2B7A7FC5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1BAF1-381B-1B40-9198-AC7B75C6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4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83AE-D8F8-3E42-963B-2A02A386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B4CA8-95BF-BC49-A954-FB97BD1D0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AB257-268C-4B48-B480-67E0F1B2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0D4AA-5814-B346-8F0D-849766C5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F5D3C-BDDF-9F43-842E-96CE0309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7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333C6-0C33-184E-82B7-2D94FD0D6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F9F4E-FBA7-7A46-A66F-C2635DCD5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40EB8-40AC-D34D-B68B-03DC1A7B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3B00C-39EB-7949-94DB-866B6E1C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5E7AF-351B-554A-B864-29B751BE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9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CFDB-7306-D04C-B3EF-1EC358CD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D0B62-D204-C945-BCCD-4738DB63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941C4-8B1A-744C-89B0-9ECB1BF9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666BE-7DFC-DD40-B33D-259C592F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DD9E9-46F6-D64A-9726-28936055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4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8F4D-6B55-0D41-95C0-9CFF49ED8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1C9BA-ABBE-D646-9E92-A69641745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DADE9-BA78-2B49-A517-FBC65BDC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D76DD-08D4-054C-B4FB-196A0549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DBEEF-36E4-E544-A0F0-90EEC67E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5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7AC5-081F-6846-9A2B-0AD71B3E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17EE-0617-6944-A96F-69180BE6B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5C746-49DF-4B47-91FC-8DF086250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6403B-FE73-BF44-8533-EE7D71FC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B3159-EB14-BA4D-B06B-B064DFF5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3DDB2-C4DC-A54F-BCCE-03505D3D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19E0-F87D-ED48-A2DB-1987C30EE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FB006-E3BB-3746-BA65-F031F57DE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0031A-60C0-2343-96D2-61FC079E7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41F78-476A-8548-A1AC-D420A7F47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AFAE8-7C9D-9D4B-9838-D93ED177E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A7437-4008-0247-AC48-C1B6E1FB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3950D-06EE-4B4F-8CD1-16726D23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7C73-C2AC-134C-B55B-7BC7C418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6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A7DE-DA7C-0246-A36D-21B31979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6D427-0669-D84F-856B-486C5F43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D532B-4F98-CA43-9ECB-B246506D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EBAEE-0693-5F49-8500-0F88B4C5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5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013A4-A71D-1B4A-88C8-3D4DB5C8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62019-8750-004B-8E5A-F597C094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B1852-91B0-2248-84F2-6AC1440A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9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3B6F-3BE3-EF41-AAE4-60F77176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D74B-9DF2-F046-9B65-C38808765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ECEDC-BB18-0941-BC71-DF263DBFC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DC3D2-FC9A-4F4E-8C90-ACF40941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5274B-327A-2B4B-9B9A-BF52C11F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FC3C6-0281-E447-94A3-60BBC6F6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4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29B3-EDD3-C345-8A46-DB5CCDE6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05A5D-5509-754A-A114-4ABC2D1BC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57C04-F15B-F240-979D-8B3CF1219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7C033-BBB8-9446-B58F-2C3678A9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32115-1D52-0A45-9BA3-31EB2458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54CC3-1533-544C-B482-E6FEE920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8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7D513-007E-2B4F-8BCA-4EA447042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33BF-FFBB-B84D-8310-453625F88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9852E-CEF0-D04F-A1D5-0AE134205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7C100-6DA6-7E47-AB86-E17959480C67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0C9F-5D93-3E49-89AE-8AB5F9373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02215-6F52-3D4B-87F8-D02A88D59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7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8907-4DC9-D846-94F9-A9F81EC71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CoderDojo Robot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2B51B-AA9B-0A45-AA9E-4518DC1EC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6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D8B626-0916-8447-9610-B7B3C8AFFD34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2982801" y="3542568"/>
            <a:ext cx="609349" cy="4268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89DA9BD-B9FA-DC4E-9756-FCA2962BD402}"/>
              </a:ext>
            </a:extLst>
          </p:cNvPr>
          <p:cNvSpPr/>
          <p:nvPr/>
        </p:nvSpPr>
        <p:spPr>
          <a:xfrm>
            <a:off x="7870371" y="909707"/>
            <a:ext cx="3439886" cy="186034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67F3CC-6806-9247-9346-6CA57AA402A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384588" y="3542568"/>
            <a:ext cx="295269" cy="41476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AC23AC-6C30-864D-BACD-9ED3866D7597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4679857" y="2511721"/>
            <a:ext cx="417512" cy="3718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1E0C78-19E1-6B4F-8255-2C5E283F3C88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 flipV="1">
            <a:off x="5921828" y="1560130"/>
            <a:ext cx="781587" cy="6221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9C17E5-7DDD-8C44-8DCF-C2E5805855F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863403" y="3559421"/>
            <a:ext cx="309905" cy="4464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616C25A-C87B-004C-A558-74D1E884A166}"/>
              </a:ext>
            </a:extLst>
          </p:cNvPr>
          <p:cNvCxnSpPr>
            <a:cxnSpLocks/>
          </p:cNvCxnSpPr>
          <p:nvPr/>
        </p:nvCxnSpPr>
        <p:spPr>
          <a:xfrm flipV="1">
            <a:off x="7154207" y="3559421"/>
            <a:ext cx="309905" cy="4464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3604027-C7A1-F448-B7F4-2DD9E18D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59" y="45132"/>
            <a:ext cx="5806369" cy="597125"/>
          </a:xfrm>
        </p:spPr>
        <p:txBody>
          <a:bodyPr>
            <a:noAutofit/>
          </a:bodyPr>
          <a:lstStyle/>
          <a:p>
            <a:r>
              <a:rPr lang="en-US" sz="1600" b="1" dirty="0"/>
              <a:t>CoderDojo Robots Journey Map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9CC745-A68D-BC4A-B0B3-E158FDF07F39}"/>
              </a:ext>
            </a:extLst>
          </p:cNvPr>
          <p:cNvSpPr/>
          <p:nvPr/>
        </p:nvSpPr>
        <p:spPr>
          <a:xfrm>
            <a:off x="2732103" y="3965856"/>
            <a:ext cx="4795771" cy="14703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E24810-81B5-B14B-8C84-0BED0B66E503}"/>
              </a:ext>
            </a:extLst>
          </p:cNvPr>
          <p:cNvSpPr/>
          <p:nvPr/>
        </p:nvSpPr>
        <p:spPr>
          <a:xfrm>
            <a:off x="3866172" y="2883620"/>
            <a:ext cx="1627369" cy="6589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Display Bot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4E1B94-B7A1-104B-9E8C-1ECC57B889DC}"/>
              </a:ext>
            </a:extLst>
          </p:cNvPr>
          <p:cNvSpPr/>
          <p:nvPr/>
        </p:nvSpPr>
        <p:spPr>
          <a:xfrm>
            <a:off x="4272909" y="1852773"/>
            <a:ext cx="1648919" cy="65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Param Bot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EEEC13-FE61-5C43-95F3-0D015731E819}"/>
              </a:ext>
            </a:extLst>
          </p:cNvPr>
          <p:cNvSpPr/>
          <p:nvPr/>
        </p:nvSpPr>
        <p:spPr>
          <a:xfrm>
            <a:off x="5591190" y="2900473"/>
            <a:ext cx="1164235" cy="65894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Servo Bot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78BD61-3FE6-CE44-A48C-40ADF4B3474D}"/>
              </a:ext>
            </a:extLst>
          </p:cNvPr>
          <p:cNvSpPr/>
          <p:nvPr/>
        </p:nvSpPr>
        <p:spPr>
          <a:xfrm>
            <a:off x="5878955" y="901182"/>
            <a:ext cx="1648919" cy="6589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Custom Bot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F95AF3-8F6F-7346-8F4E-5E901A6AED97}"/>
              </a:ext>
            </a:extLst>
          </p:cNvPr>
          <p:cNvGrpSpPr/>
          <p:nvPr/>
        </p:nvGrpSpPr>
        <p:grpSpPr>
          <a:xfrm>
            <a:off x="608576" y="4865505"/>
            <a:ext cx="1237839" cy="953918"/>
            <a:chOff x="838200" y="4662615"/>
            <a:chExt cx="1237839" cy="95391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B6F4BF5-92B6-704A-9F83-E0CF109290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7487" y="4662615"/>
              <a:ext cx="779263" cy="6740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0AECD7-467C-BD4B-B88F-B7482505EB9A}"/>
                </a:ext>
              </a:extLst>
            </p:cNvPr>
            <p:cNvSpPr txBox="1"/>
            <p:nvPr/>
          </p:nvSpPr>
          <p:spPr>
            <a:xfrm>
              <a:off x="838200" y="5247201"/>
              <a:ext cx="12378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mBot ($65)</a:t>
              </a:r>
            </a:p>
          </p:txBody>
        </p:sp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55982984-6F66-6C4B-A59E-6DDBFC13291E}"/>
              </a:ext>
            </a:extLst>
          </p:cNvPr>
          <p:cNvSpPr/>
          <p:nvPr/>
        </p:nvSpPr>
        <p:spPr>
          <a:xfrm>
            <a:off x="565937" y="4169272"/>
            <a:ext cx="1870822" cy="1810400"/>
          </a:xfrm>
          <a:custGeom>
            <a:avLst/>
            <a:gdLst>
              <a:gd name="connsiteX0" fmla="*/ 0 w 1870822"/>
              <a:gd name="connsiteY0" fmla="*/ 46914 h 1810400"/>
              <a:gd name="connsiteX1" fmla="*/ 1325311 w 1870822"/>
              <a:gd name="connsiteY1" fmla="*/ 264628 h 1810400"/>
              <a:gd name="connsiteX2" fmla="*/ 1706839 w 1870822"/>
              <a:gd name="connsiteY2" fmla="*/ 1810400 h 181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0822" h="1810400" extrusionOk="0">
                <a:moveTo>
                  <a:pt x="0" y="46914"/>
                </a:moveTo>
                <a:cubicBezTo>
                  <a:pt x="634326" y="-830"/>
                  <a:pt x="486308" y="-96068"/>
                  <a:pt x="1325311" y="264628"/>
                </a:cubicBezTo>
                <a:cubicBezTo>
                  <a:pt x="2249970" y="795872"/>
                  <a:pt x="1630636" y="1220380"/>
                  <a:pt x="1706839" y="1810400"/>
                </a:cubicBezTo>
              </a:path>
            </a:pathLst>
          </a:custGeom>
          <a:noFill/>
          <a:ln w="57150">
            <a:solidFill>
              <a:srgbClr val="C0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2230"/>
                      <a:gd name="connsiteY0" fmla="*/ 59492 h 1822978"/>
                      <a:gd name="connsiteX1" fmla="*/ 1436915 w 1992230"/>
                      <a:gd name="connsiteY1" fmla="*/ 277206 h 1822978"/>
                      <a:gd name="connsiteX2" fmla="*/ 1850571 w 1992230"/>
                      <a:gd name="connsiteY2" fmla="*/ 1822978 h 1822978"/>
                      <a:gd name="connsiteX0" fmla="*/ 0 w 2028362"/>
                      <a:gd name="connsiteY0" fmla="*/ 46914 h 1810400"/>
                      <a:gd name="connsiteX1" fmla="*/ 1436915 w 2028362"/>
                      <a:gd name="connsiteY1" fmla="*/ 264628 h 1810400"/>
                      <a:gd name="connsiteX2" fmla="*/ 1850571 w 2028362"/>
                      <a:gd name="connsiteY2" fmla="*/ 1810400 h 1810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28362" h="1810400" extrusionOk="0">
                        <a:moveTo>
                          <a:pt x="0" y="46914"/>
                        </a:moveTo>
                        <a:cubicBezTo>
                          <a:pt x="710949" y="12372"/>
                          <a:pt x="568550" y="-110361"/>
                          <a:pt x="1436915" y="264628"/>
                        </a:cubicBezTo>
                        <a:cubicBezTo>
                          <a:pt x="2376060" y="783566"/>
                          <a:pt x="1936920" y="1215425"/>
                          <a:pt x="1850571" y="181040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B7790-A9B3-BC4A-B035-FA7DE88FB580}"/>
              </a:ext>
            </a:extLst>
          </p:cNvPr>
          <p:cNvSpPr txBox="1"/>
          <p:nvPr/>
        </p:nvSpPr>
        <p:spPr>
          <a:xfrm>
            <a:off x="670473" y="4403840"/>
            <a:ext cx="102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Scratch Block</a:t>
            </a:r>
          </a:p>
          <a:p>
            <a:r>
              <a:rPr lang="en-US" sz="1200" dirty="0"/>
              <a:t>Programming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999309-DE15-0444-9ACE-5B2B1753E951}"/>
              </a:ext>
            </a:extLst>
          </p:cNvPr>
          <p:cNvSpPr txBox="1"/>
          <p:nvPr/>
        </p:nvSpPr>
        <p:spPr>
          <a:xfrm rot="394061">
            <a:off x="470451" y="3891934"/>
            <a:ext cx="1427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Keyboard Skills Wall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665246-851F-C04E-874F-45C9D7F77B6A}"/>
              </a:ext>
            </a:extLst>
          </p:cNvPr>
          <p:cNvSpPr txBox="1"/>
          <p:nvPr/>
        </p:nvSpPr>
        <p:spPr>
          <a:xfrm>
            <a:off x="2403148" y="5453003"/>
            <a:ext cx="1027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Python</a:t>
            </a:r>
          </a:p>
          <a:p>
            <a:r>
              <a:rPr lang="en-US" sz="1200" dirty="0"/>
              <a:t>Programming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7DF13-0871-7A43-8F35-8FB1E0BC7B3B}"/>
              </a:ext>
            </a:extLst>
          </p:cNvPr>
          <p:cNvSpPr txBox="1"/>
          <p:nvPr/>
        </p:nvSpPr>
        <p:spPr>
          <a:xfrm>
            <a:off x="3689200" y="5008191"/>
            <a:ext cx="14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Drivers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F79FF3-A372-FD43-B7BF-DEA0492AC413}"/>
              </a:ext>
            </a:extLst>
          </p:cNvPr>
          <p:cNvSpPr/>
          <p:nvPr/>
        </p:nvSpPr>
        <p:spPr>
          <a:xfrm>
            <a:off x="2713604" y="3951572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Base Bot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EAB73A-9ADA-D64B-935D-5634E0117321}"/>
              </a:ext>
            </a:extLst>
          </p:cNvPr>
          <p:cNvSpPr txBox="1"/>
          <p:nvPr/>
        </p:nvSpPr>
        <p:spPr>
          <a:xfrm>
            <a:off x="2916654" y="503331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9B6E15-89F0-8647-86CC-2E7D87DEF692}"/>
              </a:ext>
            </a:extLst>
          </p:cNvPr>
          <p:cNvSpPr txBox="1"/>
          <p:nvPr/>
        </p:nvSpPr>
        <p:spPr>
          <a:xfrm>
            <a:off x="5084198" y="5023193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PWM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D0DD98-2E3B-F740-9EDA-85DC229CF020}"/>
              </a:ext>
            </a:extLst>
          </p:cNvPr>
          <p:cNvSpPr txBox="1"/>
          <p:nvPr/>
        </p:nvSpPr>
        <p:spPr>
          <a:xfrm>
            <a:off x="4747407" y="314153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D47F35-9989-8848-8038-304276384654}"/>
              </a:ext>
            </a:extLst>
          </p:cNvPr>
          <p:cNvSpPr txBox="1"/>
          <p:nvPr/>
        </p:nvSpPr>
        <p:spPr>
          <a:xfrm>
            <a:off x="3748283" y="4380619"/>
            <a:ext cx="2000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Collision Avoidance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58B3A3-13BC-F34B-B058-5D123A116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830" y="1109145"/>
            <a:ext cx="1248000" cy="111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6560AE4-09A3-D14F-9A42-C73B8261BE1E}"/>
              </a:ext>
            </a:extLst>
          </p:cNvPr>
          <p:cNvSpPr txBox="1"/>
          <p:nvPr/>
        </p:nvSpPr>
        <p:spPr>
          <a:xfrm>
            <a:off x="8070830" y="2216636"/>
            <a:ext cx="120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DonkeyCar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92D852D-AB7C-2A46-A6F2-34F10770662B}"/>
              </a:ext>
            </a:extLst>
          </p:cNvPr>
          <p:cNvSpPr/>
          <p:nvPr/>
        </p:nvSpPr>
        <p:spPr>
          <a:xfrm>
            <a:off x="6869217" y="2905391"/>
            <a:ext cx="1164235" cy="658948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Blu Bot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F4FA6EC-0F80-2241-A375-38478366800C}"/>
              </a:ext>
            </a:extLst>
          </p:cNvPr>
          <p:cNvGrpSpPr/>
          <p:nvPr/>
        </p:nvGrpSpPr>
        <p:grpSpPr>
          <a:xfrm>
            <a:off x="2276279" y="2883620"/>
            <a:ext cx="1402744" cy="658948"/>
            <a:chOff x="7601599" y="4507803"/>
            <a:chExt cx="1414643" cy="73660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5C52AF0-BFF2-554F-9246-62442AD42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11985" y="4507803"/>
              <a:ext cx="1404257" cy="736600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1C5AC4-9CE4-3043-AD9F-AD86B297EC93}"/>
                </a:ext>
              </a:extLst>
            </p:cNvPr>
            <p:cNvSpPr txBox="1"/>
            <p:nvPr/>
          </p:nvSpPr>
          <p:spPr>
            <a:xfrm>
              <a:off x="7601599" y="4524325"/>
              <a:ext cx="1404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Rainbow Bot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1564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41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CoderDojo Robot Figures</vt:lpstr>
      <vt:lpstr>CoderDojo Robots Journey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5</cp:revision>
  <dcterms:created xsi:type="dcterms:W3CDTF">2021-05-23T13:02:29Z</dcterms:created>
  <dcterms:modified xsi:type="dcterms:W3CDTF">2021-05-23T17:09:32Z</dcterms:modified>
</cp:coreProperties>
</file>