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8"/>
  </p:normalViewPr>
  <p:slideViewPr>
    <p:cSldViewPr snapToGrid="0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DC95-6737-F12F-437A-9CE27EF11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E86CB-C7E8-C412-2EB1-46A25D2F7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4367-AC77-B21A-4189-D0EE9248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9FCE-4B0E-63AA-96AE-66D46F96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58416-6D23-B9B5-5539-67E91F1A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7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2DE2-9354-36DE-AEB6-2368A67D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1D5CF-999B-FA46-5941-5C1490A10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0B05-34A0-A9A9-9001-114D5700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2E3A0-2786-2AD4-9597-410E145C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32BF2-046F-E7C1-D88D-AD05E3C3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A4C3E-03FF-A5CF-2383-8BBBD26F2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8E49F-AE7B-DED9-DE20-6460161C2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9E60-7C6D-DA18-89F8-E37A0A8C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16402-BAA1-D6F1-1C67-CCF77335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E57A-0EE1-1491-15A6-40789F8F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55BC-7911-78F3-AD95-CEAD6018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927E-760D-2110-79FC-47A1AE6B1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CA0B-7875-C8E8-1D21-69293B06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44FC8-474B-6FEC-355E-04B8647B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F9E4-9E32-E6F8-278F-19F41365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9C38-2E71-A195-3F14-9A4E690F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4459-EBD0-44BB-9ED9-46CF826D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7863-C332-A5AE-DFCF-FFE80987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0722-259D-C7D4-89F0-5A2B5ABC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743C3-A58E-A196-587A-2BE8F7A0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B79D-4574-3D71-19A8-18214E6F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A1E7-78BB-9BF8-2453-6B782C998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D7F9-7886-4258-BBA6-0CB5CAADF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041AB-D8E4-B1BD-7D0A-896DCA7E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B89CF-AEA9-E44D-630C-3EFF49BA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FF4DB-B6D6-6476-705A-981AA1C2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0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EFE0-2266-EEFE-7DEB-5480E1C3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1A415-5E4E-012B-81DA-110F42686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49EB4-D470-D0C3-86BD-427E72A1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7A124-ACC0-78E7-DF8A-5F220A0AE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BAD22-A966-829F-3DEA-FAF8C4E24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A5B10-37A5-4552-309C-BEBE3619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C3DEB-702A-14B0-A12A-4735B91F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8C708-E226-7F64-1030-C6CFBC07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38E4-09A0-8420-C50D-84258AD4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3D062-619A-BBBC-5205-7F4448F7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CDE62-A38B-1838-4582-6A963211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A2B50-8F9C-1D2C-353E-9C8FF076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A34A5-2BCB-DA1B-9ECE-9F653AB7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E5490-CD13-9261-2819-17C5D179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00AAF-E8A2-70D1-2337-58B5D7CA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EC0B-9596-8BA3-1A47-A887CEF3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A3F1-A186-C32E-AEB1-1570F1A9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55748-8826-51A3-C208-BF501A11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2B393-7067-7AAE-5DC8-45A8C07F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B96F0-D766-964A-829D-03A847F6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6A1E7-81B2-5087-E631-453197CD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FF76-394F-03BA-BC97-ACDBA32C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3F575-B835-F1A5-3282-086A78B12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1F815-574E-393D-3FF8-2CA15C5B0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C1123-3A96-1AF4-D7E0-B6A49715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15C1E-9BAB-0F6F-97A5-789504B4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3494-9FA6-8C93-81B5-1C228B56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466AD-450D-A2DC-EA44-D2969B61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54BDA-AAA6-F0B9-F9B5-54F0EB02C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A81E-9731-580D-5749-0330187D3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EBF3-1FE9-F44B-843C-1C5B7B1629B0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ED5B-6F86-663D-E09C-C15FC23F4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04183-56A4-C14D-8324-0C615A946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5D8C-A5DE-EFF1-BEFA-2CB3338D6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MicroPython</a:t>
            </a:r>
            <a:br>
              <a:rPr lang="en-US" dirty="0"/>
            </a:br>
            <a:r>
              <a:rPr lang="en-US" dirty="0"/>
              <a:t>Lessons</a:t>
            </a:r>
            <a:br>
              <a:rPr lang="en-US" dirty="0"/>
            </a:br>
            <a:r>
              <a:rPr lang="en-US" dirty="0"/>
              <a:t>General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40F4C-BCF8-2F7F-BEA9-C6D412622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F433-899B-D153-1F62-4D76B67F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7901-57DF-0C89-28DD-5E45338D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6321"/>
            <a:ext cx="10515600" cy="57064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lip Art Timer">
            <a:extLst>
              <a:ext uri="{FF2B5EF4-FFF2-40B4-BE49-F238E27FC236}">
                <a16:creationId xmlns:a16="http://schemas.microsoft.com/office/drawing/2014/main" id="{34CDFC0B-A8F6-9A47-ECF0-8131AC305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66" y="2272426"/>
            <a:ext cx="1429817" cy="163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E5AB9-E952-AF8F-9B02-35A18EAB04D9}"/>
              </a:ext>
            </a:extLst>
          </p:cNvPr>
          <p:cNvSpPr txBox="1"/>
          <p:nvPr/>
        </p:nvSpPr>
        <p:spPr>
          <a:xfrm>
            <a:off x="5167875" y="2613059"/>
            <a:ext cx="3932058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myCallbackFunction():</a:t>
            </a:r>
          </a:p>
          <a:p>
            <a:r>
              <a:rPr lang="en-US" sz="2800" dirty="0"/>
              <a:t>	led.toggle()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F12EC3-73E2-6592-9BF3-84B86BA21A67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 flipV="1">
            <a:off x="3987383" y="3090113"/>
            <a:ext cx="118049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246A7B-9F21-8355-F935-04C707857C53}"/>
              </a:ext>
            </a:extLst>
          </p:cNvPr>
          <p:cNvSpPr txBox="1"/>
          <p:nvPr/>
        </p:nvSpPr>
        <p:spPr>
          <a:xfrm>
            <a:off x="2557566" y="383437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Timer Object</a:t>
            </a:r>
          </a:p>
        </p:txBody>
      </p:sp>
    </p:spTree>
    <p:extLst>
      <p:ext uri="{BB962C8B-B14F-4D97-AF65-F5344CB8AC3E}">
        <p14:creationId xmlns:p14="http://schemas.microsoft.com/office/powerpoint/2010/main" val="88113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E878-8914-E6D9-53FD-E97D1011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BEB7-F3BF-D9C6-20FA-490197B2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1821"/>
            <a:ext cx="10515600" cy="41514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0DBFB-4643-8F79-4CDE-3FFF8427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259" y="1403350"/>
            <a:ext cx="3299874" cy="4051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2EFA1A-BF87-0AC5-2325-4AE5821387DE}"/>
              </a:ext>
            </a:extLst>
          </p:cNvPr>
          <p:cNvSpPr/>
          <p:nvPr/>
        </p:nvSpPr>
        <p:spPr>
          <a:xfrm>
            <a:off x="2227393" y="1694494"/>
            <a:ext cx="2413416" cy="81232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42644-E0DF-3540-FCED-40965D4558B2}"/>
              </a:ext>
            </a:extLst>
          </p:cNvPr>
          <p:cNvSpPr txBox="1"/>
          <p:nvPr/>
        </p:nvSpPr>
        <p:spPr>
          <a:xfrm>
            <a:off x="897884" y="1674674"/>
            <a:ext cx="1269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00000:</a:t>
            </a:r>
          </a:p>
          <a:p>
            <a:pPr algn="r"/>
            <a:r>
              <a:rPr lang="en-US" dirty="0"/>
              <a:t>00400:</a:t>
            </a:r>
          </a:p>
          <a:p>
            <a:pPr algn="r"/>
            <a:r>
              <a:rPr lang="en-US" dirty="0"/>
              <a:t>00800:</a:t>
            </a:r>
          </a:p>
          <a:p>
            <a:pPr algn="r"/>
            <a:r>
              <a:rPr lang="en-US" dirty="0"/>
              <a:t>00c00:</a:t>
            </a:r>
          </a:p>
          <a:p>
            <a:pPr algn="r"/>
            <a:r>
              <a:rPr lang="en-US" dirty="0"/>
              <a:t>01000:</a:t>
            </a:r>
          </a:p>
          <a:p>
            <a:pPr algn="r"/>
            <a:r>
              <a:rPr lang="en-US" dirty="0"/>
              <a:t>01400: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2D3AE-8029-7E35-69BD-4AFA38D1570A}"/>
              </a:ext>
            </a:extLst>
          </p:cNvPr>
          <p:cNvSpPr txBox="1"/>
          <p:nvPr/>
        </p:nvSpPr>
        <p:spPr>
          <a:xfrm>
            <a:off x="1175453" y="5085318"/>
            <a:ext cx="992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2ec000: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9ECBF-6254-B8DA-A529-3677D0F05C77}"/>
              </a:ext>
            </a:extLst>
          </p:cNvPr>
          <p:cNvSpPr/>
          <p:nvPr/>
        </p:nvSpPr>
        <p:spPr>
          <a:xfrm>
            <a:off x="2227393" y="2506816"/>
            <a:ext cx="2413416" cy="294783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530F9-148F-2893-9D3A-5FAC6A6CB99B}"/>
              </a:ext>
            </a:extLst>
          </p:cNvPr>
          <p:cNvSpPr/>
          <p:nvPr/>
        </p:nvSpPr>
        <p:spPr>
          <a:xfrm>
            <a:off x="2227393" y="5085316"/>
            <a:ext cx="2413416" cy="36933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6B7EF-70AD-F79E-007A-A50CF0B5A8CB}"/>
              </a:ext>
            </a:extLst>
          </p:cNvPr>
          <p:cNvSpPr txBox="1"/>
          <p:nvPr/>
        </p:nvSpPr>
        <p:spPr>
          <a:xfrm>
            <a:off x="2971354" y="25518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A5026-41CF-4912-F626-8BDB9DB6F026}"/>
              </a:ext>
            </a:extLst>
          </p:cNvPr>
          <p:cNvSpPr txBox="1"/>
          <p:nvPr/>
        </p:nvSpPr>
        <p:spPr>
          <a:xfrm>
            <a:off x="2971354" y="4715984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623FFD-756A-146F-A3EF-ACF7DA2B8DF9}"/>
              </a:ext>
            </a:extLst>
          </p:cNvPr>
          <p:cNvCxnSpPr>
            <a:stCxn id="11" idx="2"/>
          </p:cNvCxnSpPr>
          <p:nvPr/>
        </p:nvCxnSpPr>
        <p:spPr>
          <a:xfrm>
            <a:off x="3298527" y="2921169"/>
            <a:ext cx="0" cy="5078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4FEE4A-F7B7-A787-02C2-C492F32AFE79}"/>
              </a:ext>
            </a:extLst>
          </p:cNvPr>
          <p:cNvCxnSpPr>
            <a:cxnSpLocks/>
          </p:cNvCxnSpPr>
          <p:nvPr/>
        </p:nvCxnSpPr>
        <p:spPr>
          <a:xfrm flipV="1">
            <a:off x="3298527" y="4154278"/>
            <a:ext cx="0" cy="561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906B7B-0FE5-EFB6-037A-B9E054B643DC}"/>
              </a:ext>
            </a:extLst>
          </p:cNvPr>
          <p:cNvSpPr txBox="1"/>
          <p:nvPr/>
        </p:nvSpPr>
        <p:spPr>
          <a:xfrm>
            <a:off x="4713990" y="1706440"/>
            <a:ext cx="19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 space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84D33-A470-93AD-3807-CDC5AE7E27AC}"/>
              </a:ext>
            </a:extLst>
          </p:cNvPr>
          <p:cNvSpPr txBox="1"/>
          <p:nvPr/>
        </p:nvSpPr>
        <p:spPr>
          <a:xfrm>
            <a:off x="4767295" y="5085316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 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1D05D9-6951-98AE-D788-EE531E16DF5E}"/>
              </a:ext>
            </a:extLst>
          </p:cNvPr>
          <p:cNvSpPr txBox="1"/>
          <p:nvPr/>
        </p:nvSpPr>
        <p:spPr>
          <a:xfrm>
            <a:off x="2751395" y="1916332"/>
            <a:ext cx="13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89447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877D-25FC-8519-4FE8-7DCCC765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12" y="73402"/>
            <a:ext cx="10515600" cy="31591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B510-B469-4A36-BF54-C99B5795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6688"/>
            <a:ext cx="10515600" cy="538460"/>
          </a:xfrm>
        </p:spPr>
        <p:txBody>
          <a:bodyPr/>
          <a:lstStyle/>
          <a:p>
            <a:r>
              <a:rPr lang="en-US" dirty="0"/>
              <a:t>order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D0D3C4-3F9C-909B-9735-0B4B125B0828}"/>
              </a:ext>
            </a:extLst>
          </p:cNvPr>
          <p:cNvCxnSpPr>
            <a:cxnSpLocks/>
          </p:cNvCxnSpPr>
          <p:nvPr/>
        </p:nvCxnSpPr>
        <p:spPr>
          <a:xfrm>
            <a:off x="524181" y="1405724"/>
            <a:ext cx="31401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9AF2672-6586-49A6-B8BB-DC5F982E1297}"/>
              </a:ext>
            </a:extLst>
          </p:cNvPr>
          <p:cNvGrpSpPr/>
          <p:nvPr/>
        </p:nvGrpSpPr>
        <p:grpSpPr>
          <a:xfrm>
            <a:off x="904785" y="1182997"/>
            <a:ext cx="459342" cy="4742181"/>
            <a:chOff x="470441" y="1102946"/>
            <a:chExt cx="459342" cy="474218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80A498-1F53-7FE0-2422-53EACBC26D0C}"/>
                </a:ext>
              </a:extLst>
            </p:cNvPr>
            <p:cNvGrpSpPr/>
            <p:nvPr/>
          </p:nvGrpSpPr>
          <p:grpSpPr>
            <a:xfrm>
              <a:off x="470441" y="1102946"/>
              <a:ext cx="459342" cy="453528"/>
              <a:chOff x="1318587" y="2137272"/>
              <a:chExt cx="459342" cy="4535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00C0F3-31BD-4E5F-B772-FAF556C2E6C0}"/>
                  </a:ext>
                </a:extLst>
              </p:cNvPr>
              <p:cNvSpPr/>
              <p:nvPr/>
            </p:nvSpPr>
            <p:spPr>
              <a:xfrm>
                <a:off x="1318587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8D648D-7363-6105-1991-DCE7BB05585A}"/>
                  </a:ext>
                </a:extLst>
              </p:cNvPr>
              <p:cNvSpPr/>
              <p:nvPr/>
            </p:nvSpPr>
            <p:spPr>
              <a:xfrm>
                <a:off x="1442544" y="2252922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2643F4C-A79F-20C9-FE1B-110F6C53EDBF}"/>
                </a:ext>
              </a:extLst>
            </p:cNvPr>
            <p:cNvGrpSpPr/>
            <p:nvPr/>
          </p:nvGrpSpPr>
          <p:grpSpPr>
            <a:xfrm>
              <a:off x="470441" y="1716575"/>
              <a:ext cx="459342" cy="453528"/>
              <a:chOff x="1344058" y="2137272"/>
              <a:chExt cx="459342" cy="45352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CD7C19-6F3E-840C-1ACD-2FBF87588E45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CF42E48-0B2C-6EBD-F123-DF3E21F78914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D5009BD-1394-0CBB-CB7F-7556AFEEA958}"/>
                </a:ext>
              </a:extLst>
            </p:cNvPr>
            <p:cNvCxnSpPr>
              <a:cxnSpLocks/>
            </p:cNvCxnSpPr>
            <p:nvPr/>
          </p:nvCxnSpPr>
          <p:spPr>
            <a:xfrm>
              <a:off x="700112" y="1557824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34AD02-533A-4A0A-F919-E850834A3268}"/>
                </a:ext>
              </a:extLst>
            </p:cNvPr>
            <p:cNvGrpSpPr/>
            <p:nvPr/>
          </p:nvGrpSpPr>
          <p:grpSpPr>
            <a:xfrm>
              <a:off x="470441" y="2328854"/>
              <a:ext cx="459342" cy="453528"/>
              <a:chOff x="1344058" y="2137272"/>
              <a:chExt cx="459342" cy="45352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9ABEB7-9DB7-872E-6718-A7AE253BF31F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E4FB5D8-E375-918F-7089-3AA30DCA7C12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BBEC7AD-634F-75AB-8E2D-5F5786D945BB}"/>
                </a:ext>
              </a:extLst>
            </p:cNvPr>
            <p:cNvGrpSpPr/>
            <p:nvPr/>
          </p:nvGrpSpPr>
          <p:grpSpPr>
            <a:xfrm>
              <a:off x="470441" y="2941133"/>
              <a:ext cx="459342" cy="453528"/>
              <a:chOff x="1344058" y="2137272"/>
              <a:chExt cx="459342" cy="45352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97AE60F-2885-CDB0-6F99-31E80B9DC757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FF370F-0F39-ABEB-31E4-5C5C5B983C8A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87FA210-8E32-5DAD-4BE9-E3DB11895DF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700112" y="2170103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A7F0D-FD45-5C63-1429-9543C6E7E4EA}"/>
                </a:ext>
              </a:extLst>
            </p:cNvPr>
            <p:cNvCxnSpPr>
              <a:cxnSpLocks/>
            </p:cNvCxnSpPr>
            <p:nvPr/>
          </p:nvCxnSpPr>
          <p:spPr>
            <a:xfrm>
              <a:off x="700112" y="2782382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085A51-EE9C-04D3-AB0A-7007E9407539}"/>
                </a:ext>
              </a:extLst>
            </p:cNvPr>
            <p:cNvGrpSpPr/>
            <p:nvPr/>
          </p:nvGrpSpPr>
          <p:grpSpPr>
            <a:xfrm>
              <a:off x="470441" y="3553412"/>
              <a:ext cx="459342" cy="453528"/>
              <a:chOff x="1344058" y="2137272"/>
              <a:chExt cx="459342" cy="45352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CDB448-8D4B-9866-D9BA-B4BA79EF210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9776F39-1C39-2DCD-C14F-808FE0430D0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D2BDC45-F8DB-39DC-6ED1-B8BA25B61BB2}"/>
                </a:ext>
              </a:extLst>
            </p:cNvPr>
            <p:cNvGrpSpPr/>
            <p:nvPr/>
          </p:nvGrpSpPr>
          <p:grpSpPr>
            <a:xfrm>
              <a:off x="470441" y="4165691"/>
              <a:ext cx="459342" cy="453528"/>
              <a:chOff x="1344058" y="2137272"/>
              <a:chExt cx="459342" cy="45352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DE80FE-3684-5D29-2058-9AB59A603CA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FCE099D-D587-A3C7-D170-BC00A4441AF1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4E1EA2D-3A05-E313-6C39-89B043A70622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00112" y="3394661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7737590-A7B2-ACAB-E9C9-1A9D23DA781C}"/>
                </a:ext>
              </a:extLst>
            </p:cNvPr>
            <p:cNvCxnSpPr>
              <a:cxnSpLocks/>
            </p:cNvCxnSpPr>
            <p:nvPr/>
          </p:nvCxnSpPr>
          <p:spPr>
            <a:xfrm>
              <a:off x="700112" y="4006940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DA43047-9B35-E7C0-B83E-1C1D7D6C1DAF}"/>
                </a:ext>
              </a:extLst>
            </p:cNvPr>
            <p:cNvGrpSpPr/>
            <p:nvPr/>
          </p:nvGrpSpPr>
          <p:grpSpPr>
            <a:xfrm>
              <a:off x="470441" y="4779320"/>
              <a:ext cx="459342" cy="453528"/>
              <a:chOff x="1344058" y="2137272"/>
              <a:chExt cx="459342" cy="45352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FF64F28-62ED-6970-9E57-099D0FC202B4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D986E56-7920-0239-1522-BA7E8A56E947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6ECA4B-E034-7AC8-7728-2EB518873C51}"/>
                </a:ext>
              </a:extLst>
            </p:cNvPr>
            <p:cNvGrpSpPr/>
            <p:nvPr/>
          </p:nvGrpSpPr>
          <p:grpSpPr>
            <a:xfrm>
              <a:off x="470441" y="5391599"/>
              <a:ext cx="459342" cy="453528"/>
              <a:chOff x="1344058" y="2137272"/>
              <a:chExt cx="459342" cy="45352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556BC4-A420-F392-5AC4-9F83E7D573D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4FD9731-7825-9B4A-2CDE-A516F8DB37E3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6732A4-8795-E061-A51B-875B9E086F1E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00112" y="4620569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125D65B-7349-9201-2F50-57A5706C1FDD}"/>
                </a:ext>
              </a:extLst>
            </p:cNvPr>
            <p:cNvCxnSpPr>
              <a:cxnSpLocks/>
            </p:cNvCxnSpPr>
            <p:nvPr/>
          </p:nvCxnSpPr>
          <p:spPr>
            <a:xfrm>
              <a:off x="700112" y="5232848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2674C9-5E90-E8AE-11D8-7FCF58C3F32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364127" y="5698414"/>
            <a:ext cx="2140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57ED95-9BBE-53A8-E9A6-54B67FB10690}"/>
              </a:ext>
            </a:extLst>
          </p:cNvPr>
          <p:cNvGrpSpPr/>
          <p:nvPr/>
        </p:nvGrpSpPr>
        <p:grpSpPr>
          <a:xfrm rot="10800000">
            <a:off x="1578146" y="1185567"/>
            <a:ext cx="459342" cy="4740831"/>
            <a:chOff x="922548" y="1184347"/>
            <a:chExt cx="459342" cy="474083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342C8E-112A-A558-09CA-C3D4F42C5094}"/>
                </a:ext>
              </a:extLst>
            </p:cNvPr>
            <p:cNvGrpSpPr/>
            <p:nvPr/>
          </p:nvGrpSpPr>
          <p:grpSpPr>
            <a:xfrm>
              <a:off x="922548" y="1184347"/>
              <a:ext cx="459342" cy="453528"/>
              <a:chOff x="1344058" y="2137272"/>
              <a:chExt cx="459342" cy="45352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CEC9D9A-5FE8-FBE8-FA01-5D9C42989C93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3F3A652-C3B5-5412-F38A-A0C84864AF4A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EC572F-C924-98DB-B88D-42BCD3B42858}"/>
                </a:ext>
              </a:extLst>
            </p:cNvPr>
            <p:cNvGrpSpPr/>
            <p:nvPr/>
          </p:nvGrpSpPr>
          <p:grpSpPr>
            <a:xfrm>
              <a:off x="922548" y="1796626"/>
              <a:ext cx="459342" cy="453528"/>
              <a:chOff x="1344058" y="2137272"/>
              <a:chExt cx="459342" cy="45352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790FF11-81A7-6A86-E311-D4794573AECA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B9D36FD-2F14-0BC2-4285-161F7DB3E91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657CCC-6766-04A6-1288-FE0FADFB3F5D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1637875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547DB13-F8D4-3A92-AD16-ABEAD19F7895}"/>
                </a:ext>
              </a:extLst>
            </p:cNvPr>
            <p:cNvGrpSpPr/>
            <p:nvPr/>
          </p:nvGrpSpPr>
          <p:grpSpPr>
            <a:xfrm>
              <a:off x="922548" y="2408905"/>
              <a:ext cx="459342" cy="453528"/>
              <a:chOff x="1344058" y="2137272"/>
              <a:chExt cx="459342" cy="4535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CA34DE3-0507-2E9C-5807-6465B150938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13049BC-C47D-1698-4F4E-D71FA601E99A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0F20F31-F008-1D59-5C21-1E7B8861C71F}"/>
                </a:ext>
              </a:extLst>
            </p:cNvPr>
            <p:cNvGrpSpPr/>
            <p:nvPr/>
          </p:nvGrpSpPr>
          <p:grpSpPr>
            <a:xfrm>
              <a:off x="922548" y="3021184"/>
              <a:ext cx="459342" cy="453528"/>
              <a:chOff x="1344058" y="2137272"/>
              <a:chExt cx="459342" cy="453528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9E15FCF-790A-B236-8F7D-6681F60AF9A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371D632-2902-5F28-927B-AAA2CA382EF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AE738D4-5159-9E90-DADC-2D4F1517ADF8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1152219" y="2250154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B84A7B5-1966-5D2F-F8A8-21C1C76532A3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2862433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1A5B4F1-164F-0268-3E2C-22FAA4203501}"/>
                </a:ext>
              </a:extLst>
            </p:cNvPr>
            <p:cNvGrpSpPr/>
            <p:nvPr/>
          </p:nvGrpSpPr>
          <p:grpSpPr>
            <a:xfrm>
              <a:off x="922548" y="3633463"/>
              <a:ext cx="459342" cy="453528"/>
              <a:chOff x="1344058" y="2137272"/>
              <a:chExt cx="459342" cy="4535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DE98344-E2C6-0995-53B4-D27D62A05555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9058380-6CD0-3FDC-48F4-E210D548F8EB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6EE28CF-5AA5-819E-025A-FF220F4F8146}"/>
                </a:ext>
              </a:extLst>
            </p:cNvPr>
            <p:cNvGrpSpPr/>
            <p:nvPr/>
          </p:nvGrpSpPr>
          <p:grpSpPr>
            <a:xfrm>
              <a:off x="922548" y="4245742"/>
              <a:ext cx="459342" cy="453528"/>
              <a:chOff x="1344058" y="2137272"/>
              <a:chExt cx="459342" cy="45352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8823CEC-9CAE-73BF-4BBA-E281D40DE6AE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46A8160-3567-E165-392D-80DD43D574DF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65A7599-3801-0F1C-C61B-D44ADE128D37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1152219" y="3474712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7D6862F-7417-5BB2-AD61-E9011FA2A5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4086991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56351F-2E9C-02D9-17BD-4ABD26641594}"/>
                </a:ext>
              </a:extLst>
            </p:cNvPr>
            <p:cNvGrpSpPr/>
            <p:nvPr/>
          </p:nvGrpSpPr>
          <p:grpSpPr>
            <a:xfrm>
              <a:off x="922548" y="4859371"/>
              <a:ext cx="459342" cy="453528"/>
              <a:chOff x="1344058" y="2137272"/>
              <a:chExt cx="459342" cy="45352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809C04F-8F32-8C9F-05E2-EB7FF211C17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E1FE9A3-4DC9-2408-543C-63ECF543E557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6B31A6A-D07F-EF26-5278-8C241253F4CD}"/>
                </a:ext>
              </a:extLst>
            </p:cNvPr>
            <p:cNvGrpSpPr/>
            <p:nvPr/>
          </p:nvGrpSpPr>
          <p:grpSpPr>
            <a:xfrm>
              <a:off x="922548" y="5471650"/>
              <a:ext cx="459342" cy="453528"/>
              <a:chOff x="1344058" y="2137272"/>
              <a:chExt cx="459342" cy="45352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DF11DC2-973C-7979-8C12-F56B51CCEE1F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66D5913-CF31-54BB-90BE-E2FBB4C9281E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A537E0-8CC3-729D-C984-9F18F8D33C80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1152219" y="4700620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78C4E09-903D-9FDF-C656-5F8A3084DE1E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5312899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D8A7EF4-8EC1-6995-F5EA-D38206C26B89}"/>
              </a:ext>
            </a:extLst>
          </p:cNvPr>
          <p:cNvGrpSpPr/>
          <p:nvPr/>
        </p:nvGrpSpPr>
        <p:grpSpPr>
          <a:xfrm rot="10800000">
            <a:off x="2886501" y="1184347"/>
            <a:ext cx="459342" cy="4740831"/>
            <a:chOff x="922548" y="1184347"/>
            <a:chExt cx="459342" cy="474083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2AEED5C-79AC-67B4-548B-EE02E1B5F3D2}"/>
                </a:ext>
              </a:extLst>
            </p:cNvPr>
            <p:cNvGrpSpPr/>
            <p:nvPr/>
          </p:nvGrpSpPr>
          <p:grpSpPr>
            <a:xfrm>
              <a:off x="922548" y="1184347"/>
              <a:ext cx="459342" cy="453528"/>
              <a:chOff x="1344058" y="2137272"/>
              <a:chExt cx="459342" cy="453528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D0CB077-CB71-F615-5E00-5AFAB5A8C8F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DEB5414-D68C-E875-F8C4-C5A413A4158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F54E640-9755-0F47-24C8-12A1674C295C}"/>
                </a:ext>
              </a:extLst>
            </p:cNvPr>
            <p:cNvGrpSpPr/>
            <p:nvPr/>
          </p:nvGrpSpPr>
          <p:grpSpPr>
            <a:xfrm>
              <a:off x="922548" y="1796626"/>
              <a:ext cx="459342" cy="453528"/>
              <a:chOff x="1344058" y="2137272"/>
              <a:chExt cx="459342" cy="45352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5875C2D-AE89-988D-0594-D475406BA46E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BCAFF85-B93A-FEEB-A66A-3F4EC5CC7F6E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1AFBCCE-C77D-D0DB-43B4-14892C046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1637875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3A2DF0A-B3A5-9DC4-091E-F178F6FBFF6F}"/>
                </a:ext>
              </a:extLst>
            </p:cNvPr>
            <p:cNvGrpSpPr/>
            <p:nvPr/>
          </p:nvGrpSpPr>
          <p:grpSpPr>
            <a:xfrm>
              <a:off x="922548" y="2408905"/>
              <a:ext cx="459342" cy="453528"/>
              <a:chOff x="1344058" y="2137272"/>
              <a:chExt cx="459342" cy="45352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C977525-4526-559D-C5F6-FD1ED90506F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408F972-19C8-92E2-0C53-A1B0CB7CA757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8349495-EB2C-58E7-3E66-B4D042D0F3FF}"/>
                </a:ext>
              </a:extLst>
            </p:cNvPr>
            <p:cNvGrpSpPr/>
            <p:nvPr/>
          </p:nvGrpSpPr>
          <p:grpSpPr>
            <a:xfrm>
              <a:off x="922548" y="3021184"/>
              <a:ext cx="459342" cy="453528"/>
              <a:chOff x="1344058" y="2137272"/>
              <a:chExt cx="459342" cy="45352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153C345-543D-1520-BBB4-435086996D31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9787C1A-C169-7C08-37B4-BDE7165E6341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C33369B-5399-8742-200D-9DF4E11C0413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1152219" y="2250154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FA3F140-C87B-C2FE-99D0-3E268C9E5DA7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2862433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92804-E557-AFFE-1043-3BAB244FEEAC}"/>
                </a:ext>
              </a:extLst>
            </p:cNvPr>
            <p:cNvGrpSpPr/>
            <p:nvPr/>
          </p:nvGrpSpPr>
          <p:grpSpPr>
            <a:xfrm>
              <a:off x="922548" y="3633463"/>
              <a:ext cx="459342" cy="453528"/>
              <a:chOff x="1344058" y="2137272"/>
              <a:chExt cx="459342" cy="45352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2852D48-2D97-BD8B-3597-725041E6A6AA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AB4437F-1B15-6D8A-4BDA-D78ECF44F3B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DFEA2E0-48F9-B9F1-6F72-D70480E4892F}"/>
                </a:ext>
              </a:extLst>
            </p:cNvPr>
            <p:cNvGrpSpPr/>
            <p:nvPr/>
          </p:nvGrpSpPr>
          <p:grpSpPr>
            <a:xfrm>
              <a:off x="922548" y="4245742"/>
              <a:ext cx="459342" cy="453528"/>
              <a:chOff x="1344058" y="2137272"/>
              <a:chExt cx="459342" cy="453528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E209730-1C78-DBF3-8FD3-15A06B4EB593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29FA852-B391-7EBD-6FBF-DD2FD360892F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A4CE18-A649-BC07-9F22-2DF09A8C9FB3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1152219" y="3474712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6F80A1B-8130-FB07-0931-E3EAEE6A53BA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4086991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F54855C-1258-CDB1-7A6B-2D56FEC8FB92}"/>
                </a:ext>
              </a:extLst>
            </p:cNvPr>
            <p:cNvGrpSpPr/>
            <p:nvPr/>
          </p:nvGrpSpPr>
          <p:grpSpPr>
            <a:xfrm>
              <a:off x="922548" y="4859371"/>
              <a:ext cx="459342" cy="453528"/>
              <a:chOff x="1344058" y="2137272"/>
              <a:chExt cx="459342" cy="45352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8FD6F07-217A-59B9-6EC3-FA47E57832A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6E3400A-F20D-23A5-0837-0D17848D14C8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840B8E-022A-F0AD-8B88-FBAB690C1553}"/>
                </a:ext>
              </a:extLst>
            </p:cNvPr>
            <p:cNvGrpSpPr/>
            <p:nvPr/>
          </p:nvGrpSpPr>
          <p:grpSpPr>
            <a:xfrm>
              <a:off x="922548" y="5471650"/>
              <a:ext cx="459342" cy="453528"/>
              <a:chOff x="1344058" y="2137272"/>
              <a:chExt cx="459342" cy="453528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3F72CFF-1F83-C836-DD34-2DA3C0D9A8AD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6145226-A5E4-A10D-FD16-D38AB89C098D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F167271-EC2A-7C71-2804-341D11BA3EBA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>
              <a:off x="1152219" y="4700620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48EE750-DAAB-C909-D615-76093DC96D8A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5312899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AD4056-2250-C343-A69C-0B1A185402CB}"/>
              </a:ext>
            </a:extLst>
          </p:cNvPr>
          <p:cNvGrpSpPr/>
          <p:nvPr/>
        </p:nvGrpSpPr>
        <p:grpSpPr>
          <a:xfrm>
            <a:off x="2233355" y="1184347"/>
            <a:ext cx="459342" cy="4740831"/>
            <a:chOff x="922548" y="1184347"/>
            <a:chExt cx="459342" cy="474083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B8ADC50-8739-3FD8-CA24-54A2A07334DA}"/>
                </a:ext>
              </a:extLst>
            </p:cNvPr>
            <p:cNvGrpSpPr/>
            <p:nvPr/>
          </p:nvGrpSpPr>
          <p:grpSpPr>
            <a:xfrm>
              <a:off x="922548" y="1184347"/>
              <a:ext cx="459342" cy="453528"/>
              <a:chOff x="1344058" y="2137272"/>
              <a:chExt cx="459342" cy="453528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BF44B5A-4AF1-0E4D-527D-D1CB78EDE774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E1C2B10-6799-ECCF-4673-8B8B733F74D1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01E0D2C-77E5-7B8C-240F-8AA5485589B7}"/>
                </a:ext>
              </a:extLst>
            </p:cNvPr>
            <p:cNvGrpSpPr/>
            <p:nvPr/>
          </p:nvGrpSpPr>
          <p:grpSpPr>
            <a:xfrm>
              <a:off x="922548" y="1796626"/>
              <a:ext cx="459342" cy="453528"/>
              <a:chOff x="1344058" y="2137272"/>
              <a:chExt cx="459342" cy="453528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C381D64-8156-5E42-B4AF-A01E79C82EF4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666B557-DEBA-09E0-FE92-71973063E107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B7830BD-F236-C647-B48A-088A8F2A2D5C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1637875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099AFBA-CEB7-C204-3F08-CC9478D49A13}"/>
                </a:ext>
              </a:extLst>
            </p:cNvPr>
            <p:cNvGrpSpPr/>
            <p:nvPr/>
          </p:nvGrpSpPr>
          <p:grpSpPr>
            <a:xfrm>
              <a:off x="922548" y="2408905"/>
              <a:ext cx="459342" cy="453528"/>
              <a:chOff x="1344058" y="2137272"/>
              <a:chExt cx="459342" cy="453528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105FE3F-2216-974C-E573-E665141534D3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239FEDA-0D70-21D6-E020-D89CE840EC15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453C749-EF5A-ECB6-40A2-396977817AB2}"/>
                </a:ext>
              </a:extLst>
            </p:cNvPr>
            <p:cNvGrpSpPr/>
            <p:nvPr/>
          </p:nvGrpSpPr>
          <p:grpSpPr>
            <a:xfrm>
              <a:off x="922548" y="3021184"/>
              <a:ext cx="459342" cy="453528"/>
              <a:chOff x="1344058" y="2137272"/>
              <a:chExt cx="459342" cy="453528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12E88C7-78C8-50F4-2888-F2BF0375803F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849870F-2F22-703A-69DE-EE4622BB4A7D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25BC597-1FA1-F5B7-F7F6-26E6EBFC9E9F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>
              <a:off x="1152219" y="2250154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4EBBA11-4717-122C-4EA9-AC51D9111F25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2862433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191FFB0-72D3-D50A-B45B-89F7201BD9BE}"/>
                </a:ext>
              </a:extLst>
            </p:cNvPr>
            <p:cNvGrpSpPr/>
            <p:nvPr/>
          </p:nvGrpSpPr>
          <p:grpSpPr>
            <a:xfrm>
              <a:off x="922548" y="3633463"/>
              <a:ext cx="459342" cy="453528"/>
              <a:chOff x="1344058" y="2137272"/>
              <a:chExt cx="459342" cy="453528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B380FBF-CC52-BC87-EC57-6D06F5D3652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DC5C361E-95C5-5BF0-197C-342713699C89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A972AD2-3327-8FC7-E00B-A5CA4EEB9219}"/>
                </a:ext>
              </a:extLst>
            </p:cNvPr>
            <p:cNvGrpSpPr/>
            <p:nvPr/>
          </p:nvGrpSpPr>
          <p:grpSpPr>
            <a:xfrm>
              <a:off x="922548" y="4245742"/>
              <a:ext cx="459342" cy="453528"/>
              <a:chOff x="1344058" y="2137272"/>
              <a:chExt cx="459342" cy="453528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1D3CF3A-EFC6-DECB-148E-AD89FB60E0EF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E095576-4788-B3A8-4670-4A004A4947E9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F3DC850-F126-1CE8-675C-378079621D26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>
              <a:off x="1152219" y="3474712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8C310CB-EEAA-2917-32F4-FEA495E4A0C5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4086991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DB9794E-693E-7703-F9D0-C308FF987AED}"/>
                </a:ext>
              </a:extLst>
            </p:cNvPr>
            <p:cNvGrpSpPr/>
            <p:nvPr/>
          </p:nvGrpSpPr>
          <p:grpSpPr>
            <a:xfrm>
              <a:off x="922548" y="4859371"/>
              <a:ext cx="459342" cy="453528"/>
              <a:chOff x="1344058" y="2137272"/>
              <a:chExt cx="459342" cy="453528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0424751-84FD-4CE6-2F5F-736402A5DFD9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7942074-CFB1-5667-1999-D8016C9B6EEC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0F03F28-3DD2-7347-B2ED-7D2A5E24B5A9}"/>
                </a:ext>
              </a:extLst>
            </p:cNvPr>
            <p:cNvGrpSpPr/>
            <p:nvPr/>
          </p:nvGrpSpPr>
          <p:grpSpPr>
            <a:xfrm>
              <a:off x="922548" y="5471650"/>
              <a:ext cx="459342" cy="453528"/>
              <a:chOff x="1344058" y="2137272"/>
              <a:chExt cx="459342" cy="453528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DB49952-B744-32B6-C964-AE3958608565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35DB9C2-1879-FC91-339D-329CE0983715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66866D0-F724-5A90-109F-3AE439205F95}"/>
                </a:ext>
              </a:extLst>
            </p:cNvPr>
            <p:cNvCxnSpPr>
              <a:cxnSpLocks/>
              <a:endCxn id="124" idx="0"/>
            </p:cNvCxnSpPr>
            <p:nvPr/>
          </p:nvCxnSpPr>
          <p:spPr>
            <a:xfrm>
              <a:off x="1152219" y="4700620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18DEBB0-59D0-BC70-49E0-D114BBEDB9D3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5312899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C6D5BE0-15B8-0D84-C8B9-B379979A2871}"/>
              </a:ext>
            </a:extLst>
          </p:cNvPr>
          <p:cNvCxnSpPr>
            <a:cxnSpLocks/>
          </p:cNvCxnSpPr>
          <p:nvPr/>
        </p:nvCxnSpPr>
        <p:spPr>
          <a:xfrm>
            <a:off x="2037486" y="1409096"/>
            <a:ext cx="196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E26D893-1EA6-2C8D-CFAC-63B89D7D8DC8}"/>
              </a:ext>
            </a:extLst>
          </p:cNvPr>
          <p:cNvCxnSpPr>
            <a:cxnSpLocks/>
          </p:cNvCxnSpPr>
          <p:nvPr/>
        </p:nvCxnSpPr>
        <p:spPr>
          <a:xfrm>
            <a:off x="2692697" y="5697075"/>
            <a:ext cx="196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0E903FF-767B-7674-B9F7-B94AFBA0B501}"/>
              </a:ext>
            </a:extLst>
          </p:cNvPr>
          <p:cNvCxnSpPr>
            <a:cxnSpLocks/>
          </p:cNvCxnSpPr>
          <p:nvPr/>
        </p:nvCxnSpPr>
        <p:spPr>
          <a:xfrm>
            <a:off x="3345843" y="1409168"/>
            <a:ext cx="196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78EADA0-1C00-C5E7-919F-E5ED7CF8CA98}"/>
              </a:ext>
            </a:extLst>
          </p:cNvPr>
          <p:cNvSpPr txBox="1"/>
          <p:nvPr/>
        </p:nvSpPr>
        <p:spPr>
          <a:xfrm>
            <a:off x="439783" y="102977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AE63F16-498B-578B-7FFA-0B1A50B81DF1}"/>
              </a:ext>
            </a:extLst>
          </p:cNvPr>
          <p:cNvSpPr txBox="1"/>
          <p:nvPr/>
        </p:nvSpPr>
        <p:spPr>
          <a:xfrm>
            <a:off x="1480018" y="589898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 (1,7)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1425D8-8813-3D72-BA47-E174E73A14F8}"/>
              </a:ext>
            </a:extLst>
          </p:cNvPr>
          <p:cNvSpPr txBox="1"/>
          <p:nvPr/>
        </p:nvSpPr>
        <p:spPr>
          <a:xfrm>
            <a:off x="276706" y="550146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 (0,7)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C0721D1-D7AB-21C4-3831-155E479A5784}"/>
              </a:ext>
            </a:extLst>
          </p:cNvPr>
          <p:cNvSpPr txBox="1"/>
          <p:nvPr/>
        </p:nvSpPr>
        <p:spPr>
          <a:xfrm>
            <a:off x="1414208" y="878083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15 (1,0)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86E445D-7199-1CFB-C548-9B0471A3F26E}"/>
              </a:ext>
            </a:extLst>
          </p:cNvPr>
          <p:cNvSpPr txBox="1"/>
          <p:nvPr/>
        </p:nvSpPr>
        <p:spPr>
          <a:xfrm>
            <a:off x="170559" y="139477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(0,0)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A958E6-43B5-80F6-71CF-B634A956E4E7}"/>
              </a:ext>
            </a:extLst>
          </p:cNvPr>
          <p:cNvSpPr txBox="1"/>
          <p:nvPr/>
        </p:nvSpPr>
        <p:spPr>
          <a:xfrm>
            <a:off x="2090969" y="887581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16 (2,7)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9747FEC-36B9-C575-99D9-BD3FC4C9198D}"/>
              </a:ext>
            </a:extLst>
          </p:cNvPr>
          <p:cNvSpPr txBox="1"/>
          <p:nvPr/>
        </p:nvSpPr>
        <p:spPr>
          <a:xfrm>
            <a:off x="2090969" y="5910814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 (2,7)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60A2371-7CCE-7861-10C7-CE9BBDB2B216}"/>
              </a:ext>
            </a:extLst>
          </p:cNvPr>
          <p:cNvSpPr txBox="1"/>
          <p:nvPr/>
        </p:nvSpPr>
        <p:spPr>
          <a:xfrm>
            <a:off x="3646525" y="2941808"/>
            <a:ext cx="3261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Address i to (x, y) Map Function</a:t>
            </a:r>
          </a:p>
          <a:p>
            <a:r>
              <a:rPr lang="en-US" dirty="0"/>
              <a:t>  Even rows: i = x*ROWS + y</a:t>
            </a:r>
          </a:p>
          <a:p>
            <a:r>
              <a:rPr lang="en-US" dirty="0"/>
              <a:t>  Odd rows i = (x+1)*ROWS - y - 1</a:t>
            </a:r>
          </a:p>
          <a:p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8453323-B5FD-15DE-FCB7-40077F5BABC4}"/>
              </a:ext>
            </a:extLst>
          </p:cNvPr>
          <p:cNvSpPr txBox="1"/>
          <p:nvPr/>
        </p:nvSpPr>
        <p:spPr>
          <a:xfrm>
            <a:off x="2757377" y="88180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31 (2,7)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D460642-1BA5-C331-3E2F-9D8E3641230A}"/>
              </a:ext>
            </a:extLst>
          </p:cNvPr>
          <p:cNvSpPr txBox="1"/>
          <p:nvPr/>
        </p:nvSpPr>
        <p:spPr>
          <a:xfrm>
            <a:off x="2743043" y="590813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24 (3,7)</a:t>
            </a:r>
          </a:p>
        </p:txBody>
      </p:sp>
    </p:spTree>
    <p:extLst>
      <p:ext uri="{BB962C8B-B14F-4D97-AF65-F5344CB8AC3E}">
        <p14:creationId xmlns:p14="http://schemas.microsoft.com/office/powerpoint/2010/main" val="411255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1DAF-ACC3-85A0-3A99-4023A637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and Cost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ADC895-5352-6EA3-EA0A-58AF3CCB7487}"/>
              </a:ext>
            </a:extLst>
          </p:cNvPr>
          <p:cNvCxnSpPr/>
          <p:nvPr/>
        </p:nvCxnSpPr>
        <p:spPr>
          <a:xfrm flipV="1">
            <a:off x="3018622" y="2126256"/>
            <a:ext cx="0" cy="31948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4B42F3-C6A5-12A6-9CDE-C74062CB4BB9}"/>
              </a:ext>
            </a:extLst>
          </p:cNvPr>
          <p:cNvCxnSpPr>
            <a:cxnSpLocks/>
          </p:cNvCxnSpPr>
          <p:nvPr/>
        </p:nvCxnSpPr>
        <p:spPr>
          <a:xfrm>
            <a:off x="3018622" y="5321147"/>
            <a:ext cx="39789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9F72FA-D800-6D5B-A520-64AAF30FA8F7}"/>
              </a:ext>
            </a:extLst>
          </p:cNvPr>
          <p:cNvSpPr txBox="1"/>
          <p:nvPr/>
        </p:nvSpPr>
        <p:spPr>
          <a:xfrm>
            <a:off x="3112041" y="2045988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CBD97-087F-4985-6A79-726EEBC28645}"/>
              </a:ext>
            </a:extLst>
          </p:cNvPr>
          <p:cNvSpPr txBox="1"/>
          <p:nvPr/>
        </p:nvSpPr>
        <p:spPr>
          <a:xfrm>
            <a:off x="6295492" y="4764394"/>
            <a:ext cx="809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Cost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78E8D-4406-DF74-8178-F93E93AEC7AF}"/>
              </a:ext>
            </a:extLst>
          </p:cNvPr>
          <p:cNvSpPr txBox="1"/>
          <p:nvPr/>
        </p:nvSpPr>
        <p:spPr>
          <a:xfrm>
            <a:off x="3735700" y="54162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B5A33-8776-2984-0223-46D289943314}"/>
              </a:ext>
            </a:extLst>
          </p:cNvPr>
          <p:cNvSpPr txBox="1"/>
          <p:nvPr/>
        </p:nvSpPr>
        <p:spPr>
          <a:xfrm>
            <a:off x="4714102" y="54162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3E5E82-B380-33B3-AEBE-9F2028E2C3F7}"/>
              </a:ext>
            </a:extLst>
          </p:cNvPr>
          <p:cNvSpPr txBox="1"/>
          <p:nvPr/>
        </p:nvSpPr>
        <p:spPr>
          <a:xfrm>
            <a:off x="5764639" y="541623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$1,000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D7272D-C0D8-9650-C2AE-1B11221F7C8A}"/>
              </a:ext>
            </a:extLst>
          </p:cNvPr>
          <p:cNvGrpSpPr/>
          <p:nvPr/>
        </p:nvGrpSpPr>
        <p:grpSpPr>
          <a:xfrm>
            <a:off x="3746208" y="2457474"/>
            <a:ext cx="696166" cy="696166"/>
            <a:chOff x="7182998" y="2126256"/>
            <a:chExt cx="1123720" cy="1123720"/>
          </a:xfrm>
        </p:grpSpPr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F5F14D79-AF34-8473-F388-7BCEC0722D83}"/>
                </a:ext>
              </a:extLst>
            </p:cNvPr>
            <p:cNvSpPr/>
            <p:nvPr/>
          </p:nvSpPr>
          <p:spPr>
            <a:xfrm>
              <a:off x="7182998" y="2126256"/>
              <a:ext cx="1123720" cy="1123720"/>
            </a:xfrm>
            <a:prstGeom prst="donut">
              <a:avLst>
                <a:gd name="adj" fmla="val 1318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CA32D9-639D-16A2-0189-709A87B831B4}"/>
                </a:ext>
              </a:extLst>
            </p:cNvPr>
            <p:cNvSpPr/>
            <p:nvPr/>
          </p:nvSpPr>
          <p:spPr>
            <a:xfrm>
              <a:off x="7492067" y="2447767"/>
              <a:ext cx="505582" cy="48069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AE91703-2B0F-7F21-C9AF-1002FE97F6E4}"/>
              </a:ext>
            </a:extLst>
          </p:cNvPr>
          <p:cNvSpPr txBox="1"/>
          <p:nvPr/>
        </p:nvSpPr>
        <p:spPr>
          <a:xfrm rot="19388308">
            <a:off x="4885846" y="4298321"/>
            <a:ext cx="114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941AC6-A27B-2291-3C07-8B4A114EA68D}"/>
              </a:ext>
            </a:extLst>
          </p:cNvPr>
          <p:cNvSpPr txBox="1"/>
          <p:nvPr/>
        </p:nvSpPr>
        <p:spPr>
          <a:xfrm rot="19383814">
            <a:off x="3899537" y="313064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Value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9E0E1623-6DEA-EF54-A053-D6198EFB56D8}"/>
              </a:ext>
            </a:extLst>
          </p:cNvPr>
          <p:cNvSpPr/>
          <p:nvPr/>
        </p:nvSpPr>
        <p:spPr>
          <a:xfrm rot="13995402">
            <a:off x="4392185" y="3734539"/>
            <a:ext cx="1147870" cy="29494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5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7244</TotalTime>
  <Words>126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MicroPython Lessons General Figures</vt:lpstr>
      <vt:lpstr>PowerPoint Presentation</vt:lpstr>
      <vt:lpstr>Heap and Stack</vt:lpstr>
      <vt:lpstr>PowerPoint Presentation</vt:lpstr>
      <vt:lpstr>Fun and 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Figures</dc:title>
  <dc:creator>Dan McCreary</dc:creator>
  <cp:lastModifiedBy>Dan McCreary</cp:lastModifiedBy>
  <cp:revision>5</cp:revision>
  <dcterms:created xsi:type="dcterms:W3CDTF">2022-08-13T13:54:34Z</dcterms:created>
  <dcterms:modified xsi:type="dcterms:W3CDTF">2023-04-16T15:42:49Z</dcterms:modified>
</cp:coreProperties>
</file>