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197"/>
  </p:normalViewPr>
  <p:slideViewPr>
    <p:cSldViewPr snapToGrid="0" snapToObjects="1">
      <p:cViewPr>
        <p:scale>
          <a:sx n="154" d="100"/>
          <a:sy n="154" d="100"/>
        </p:scale>
        <p:origin x="-1032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1C7C-5B1F-7E4E-A870-0FD4CFFCE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0C104-4240-3240-9871-CF7894819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AC8A-6CB2-F94B-99C9-A7C3366F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BF87B-098C-DE43-B9C7-3B5213044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4A273-B1FB-6E42-A180-A75B1C678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0871-5174-DF43-992D-FCD09DFF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BDE88-73C2-7A4E-84F7-A8F331006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78880-25DA-CF41-94BE-4884A1AF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0BC1-8D0D-0D41-9B07-A985839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392B5-8F13-224A-A7A5-10A450C1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7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2B167C-1595-224E-9E73-4E62E8B32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447F-887D-DD4A-A0E4-73A7E3D65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6B7D-5BF4-AC4E-8C8A-D439EC0D8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7068-046F-724C-B47B-9F43032A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004A7-67D4-7347-B902-2FA8291C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06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72D8-8BFC-E048-9BCC-E95341047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6742-89B5-2B40-A078-602E35F1A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E5627-4B3B-2E48-9195-88A517D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5E53-97FF-DF45-A29A-764A4824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86DF8-F37E-4D43-8CBC-38A8A96D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5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4FED2-A686-7C4F-81C4-AEB5DFA27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7D1CF-9095-874D-9A5A-02144C5B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39A1-B42D-C142-A79A-5D132FBB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3DE50-5C1C-BF49-9DC1-866D4E12A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054C8-4C10-E849-BE3F-148024840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7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5D5E-DE85-814A-B4FB-CC2B39B9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1750-B8D0-F042-9A23-B2830A1EF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7CC1B-37C5-5C40-B7A2-188CF095A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48678-1024-B24D-80FA-6B3AB618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4730E-8E2C-9745-8BE9-EB7BCE0E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2FDE7-7093-D84B-AF99-4F0968A7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37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87A7-A38D-834E-AA1A-9592B8DDC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D057-BC96-704B-84E5-2E32BE10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6FC16-A48A-E246-9BD4-4AB002085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71C59-D4A8-4B48-B890-0F307892D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26456-F41A-8F4B-8B67-CDCDB305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D3B9A-FF59-8D4C-95C1-3B09744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DE06A-3363-3042-9A74-7BEFE9C97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BB12C-953F-0F49-88F6-5FA86AD9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2BF5-2FE6-CC44-8582-8CC14DEA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3C9E7-2B88-734A-8394-E2B60974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B0CDE-6A6E-EC42-A0B7-6966DEE2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621CA-B585-F54F-9D68-33FBA99D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15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3D15A2-241C-0F4E-B029-0D309B68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FE261D-C260-E447-B4D8-DF2A30D40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21C9F-FD18-134A-A9D2-F66941460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AC102-E5DC-3B4F-9962-4E079C3C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B00F5-DC5B-304F-A5FE-6B26E43E8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F9E50-B0C6-6F40-9E9B-E9AF994C8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D8F5C-5AEB-3144-8948-76558A359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673C1-F5CF-1244-B3DB-46E66FA1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7986A-9CAC-1B4D-9FFE-D39E4450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76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5FD0-14E9-E04E-B68B-53404B482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A1545-D3BA-9A46-8993-40478EB54E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3E578-A308-A34B-A14F-0413AC01D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4332-8F0E-9343-9E0D-470198476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B7DE3-AB77-8041-B6E6-EE966D1E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3F184-8127-4C4D-A756-E5D5861B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8774D-B843-0D44-AF86-067DE0DF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5EF3A-541A-694F-9C4B-90753462A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1D729-61AA-5A47-9EE1-EBAB0EABB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E920D-92D9-D34B-B347-890FD398C69F}" type="datetimeFigureOut">
              <a:rPr lang="en-US" smtClean="0"/>
              <a:t>3/5/22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1C17-2C5B-5A43-8F38-0DB9C24DC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2365-8B5E-E949-BF54-B7781B943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A3D3-2B2C-DC42-A326-5CDA0FB9E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46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2A94480F-37A8-0043-83AF-003F18DC284A}"/>
              </a:ext>
            </a:extLst>
          </p:cNvPr>
          <p:cNvSpPr/>
          <p:nvPr/>
        </p:nvSpPr>
        <p:spPr>
          <a:xfrm>
            <a:off x="9342087" y="4775155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282C1AB-84F5-3140-A4BB-CEF86867BF14}"/>
              </a:ext>
            </a:extLst>
          </p:cNvPr>
          <p:cNvSpPr/>
          <p:nvPr/>
        </p:nvSpPr>
        <p:spPr>
          <a:xfrm>
            <a:off x="9189687" y="4622755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CBB713ED-9E06-2B4E-B758-5C08E4A847C4}"/>
              </a:ext>
            </a:extLst>
          </p:cNvPr>
          <p:cNvSpPr/>
          <p:nvPr/>
        </p:nvSpPr>
        <p:spPr>
          <a:xfrm>
            <a:off x="9037287" y="4470355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CEEDE-37E2-7F44-9317-63251E302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590" y="82027"/>
            <a:ext cx="10347702" cy="921746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Micropython For Kids Journey Map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FFAC354-4CDF-6743-86C0-9BC89B115D03}"/>
              </a:ext>
            </a:extLst>
          </p:cNvPr>
          <p:cNvSpPr/>
          <p:nvPr/>
        </p:nvSpPr>
        <p:spPr>
          <a:xfrm>
            <a:off x="1131754" y="2304586"/>
            <a:ext cx="1427356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19E3C36-78E7-5047-BC5A-364EFA47D560}"/>
              </a:ext>
            </a:extLst>
          </p:cNvPr>
          <p:cNvSpPr/>
          <p:nvPr/>
        </p:nvSpPr>
        <p:spPr>
          <a:xfrm>
            <a:off x="2828692" y="2304586"/>
            <a:ext cx="1672683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Getting Started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DAB6C0E-D0C0-BE4D-AE9A-A8173D625BDB}"/>
              </a:ext>
            </a:extLst>
          </p:cNvPr>
          <p:cNvSpPr/>
          <p:nvPr/>
        </p:nvSpPr>
        <p:spPr>
          <a:xfrm>
            <a:off x="2464420" y="3345366"/>
            <a:ext cx="1126273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Sensors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DCDEC9-23B7-C44A-B5E8-5F518A7139CF}"/>
              </a:ext>
            </a:extLst>
          </p:cNvPr>
          <p:cNvSpPr/>
          <p:nvPr/>
        </p:nvSpPr>
        <p:spPr>
          <a:xfrm>
            <a:off x="3743094" y="3352801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Motors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19E5FFC-0E26-EC48-BB33-0720E2C4152B}"/>
              </a:ext>
            </a:extLst>
          </p:cNvPr>
          <p:cNvSpPr/>
          <p:nvPr/>
        </p:nvSpPr>
        <p:spPr>
          <a:xfrm>
            <a:off x="4954859" y="3349084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Sounds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75CFF21-FE76-A245-8FC5-DA7CD68C669C}"/>
              </a:ext>
            </a:extLst>
          </p:cNvPr>
          <p:cNvSpPr/>
          <p:nvPr/>
        </p:nvSpPr>
        <p:spPr>
          <a:xfrm>
            <a:off x="5170450" y="4311806"/>
            <a:ext cx="761999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LEDs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CD71561-6343-C741-8DE2-3180DBEFBB69}"/>
              </a:ext>
            </a:extLst>
          </p:cNvPr>
          <p:cNvSpPr/>
          <p:nvPr/>
        </p:nvSpPr>
        <p:spPr>
          <a:xfrm>
            <a:off x="6014226" y="4308089"/>
            <a:ext cx="1289823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Character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F7DFE5A-1B16-1543-819C-921499F7AE18}"/>
              </a:ext>
            </a:extLst>
          </p:cNvPr>
          <p:cNvSpPr/>
          <p:nvPr/>
        </p:nvSpPr>
        <p:spPr>
          <a:xfrm>
            <a:off x="7370958" y="4326674"/>
            <a:ext cx="1289823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Graphic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B41219-BD23-404E-902C-883ECE3F79E5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559110" y="2577791"/>
            <a:ext cx="2695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BB5A32-766C-E344-835D-4EF3F8FFE58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501375" y="2574649"/>
            <a:ext cx="273847" cy="31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5FCD04-D161-9548-8E01-FCCAE32BE2BA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3027557" y="2793076"/>
            <a:ext cx="1810450" cy="5522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DF60EF-AB76-1849-8F53-BF9DEC079601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263484" y="2784764"/>
            <a:ext cx="790654" cy="5680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A0F6DF-2F20-2B49-A7A4-22291604FD03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475249" y="2818015"/>
            <a:ext cx="0" cy="5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A1669A-7C46-964B-870E-7F69653DDDC5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8415" y="2809702"/>
            <a:ext cx="668600" cy="535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BB7A1D2-D57E-A34D-9B97-F4AFC606A2FF}"/>
              </a:ext>
            </a:extLst>
          </p:cNvPr>
          <p:cNvSpPr/>
          <p:nvPr/>
        </p:nvSpPr>
        <p:spPr>
          <a:xfrm>
            <a:off x="7349803" y="3348138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Advanced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3A6407-A226-8E4B-AD16-58DB85FDABE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359236" y="2709949"/>
            <a:ext cx="1510957" cy="6381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D96E5A-C498-A04E-BA03-708F7AC5C3F9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551450" y="3782291"/>
            <a:ext cx="757910" cy="529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45B31E-B54B-C148-8B57-CADECCBB76E1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659138" y="3891776"/>
            <a:ext cx="27877" cy="416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01986F3-EB3D-2146-B9F5-E85EE94FD6A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065818" y="3782291"/>
            <a:ext cx="950052" cy="544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C97685B-47F2-F547-9622-F54B63AE680F}"/>
              </a:ext>
            </a:extLst>
          </p:cNvPr>
          <p:cNvSpPr/>
          <p:nvPr/>
        </p:nvSpPr>
        <p:spPr>
          <a:xfrm>
            <a:off x="6166625" y="3345367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CBEE2-0B3E-C245-90AD-3A3EC973AB15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flipH="1">
            <a:off x="4257943" y="3899210"/>
            <a:ext cx="5541" cy="3873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BBDB0643-C24B-544F-B117-8F6EDFF97479}"/>
              </a:ext>
            </a:extLst>
          </p:cNvPr>
          <p:cNvSpPr/>
          <p:nvPr/>
        </p:nvSpPr>
        <p:spPr>
          <a:xfrm>
            <a:off x="8798989" y="3334283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355927-F394-5E48-9AB4-F799A4D7F0D7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334298" y="2477193"/>
            <a:ext cx="2985081" cy="8570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63361D8-A524-E948-9BF8-494E80CDA218}"/>
              </a:ext>
            </a:extLst>
          </p:cNvPr>
          <p:cNvSpPr/>
          <p:nvPr/>
        </p:nvSpPr>
        <p:spPr>
          <a:xfrm>
            <a:off x="4775222" y="2298031"/>
            <a:ext cx="1672683" cy="553235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Basic Examples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BD7AC8E-E007-E245-8D19-8513026C93BF}"/>
              </a:ext>
            </a:extLst>
          </p:cNvPr>
          <p:cNvSpPr/>
          <p:nvPr/>
        </p:nvSpPr>
        <p:spPr>
          <a:xfrm>
            <a:off x="2551604" y="5029201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Base Bot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EC04E0F7-561D-7247-ADD2-B66A164484E5}"/>
              </a:ext>
            </a:extLst>
          </p:cNvPr>
          <p:cNvSpPr/>
          <p:nvPr/>
        </p:nvSpPr>
        <p:spPr>
          <a:xfrm>
            <a:off x="3743096" y="5031971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Face Bot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73A58C76-8B9E-0F4B-9FF3-D7DD923E2D5D}"/>
              </a:ext>
            </a:extLst>
          </p:cNvPr>
          <p:cNvSpPr/>
          <p:nvPr/>
        </p:nvSpPr>
        <p:spPr>
          <a:xfrm>
            <a:off x="4951212" y="5043055"/>
            <a:ext cx="1225144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Adjusta Bot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B8EFEE7-BE3A-754D-B251-2638AD249148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071994" y="4696691"/>
            <a:ext cx="834988" cy="332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47244B-5792-164C-AC45-F1070F90C4B1}"/>
              </a:ext>
            </a:extLst>
          </p:cNvPr>
          <p:cNvCxnSpPr>
            <a:cxnSpLocks/>
            <a:stCxn id="54" idx="2"/>
            <a:endCxn id="65" idx="0"/>
          </p:cNvCxnSpPr>
          <p:nvPr/>
        </p:nvCxnSpPr>
        <p:spPr>
          <a:xfrm>
            <a:off x="4257943" y="4833006"/>
            <a:ext cx="5543" cy="198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C033092-B84D-B341-A164-98189A8B215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4621876" y="4671753"/>
            <a:ext cx="941908" cy="371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7D31941-3933-B04C-8370-E45BFA001928}"/>
              </a:ext>
            </a:extLst>
          </p:cNvPr>
          <p:cNvSpPr/>
          <p:nvPr/>
        </p:nvSpPr>
        <p:spPr>
          <a:xfrm>
            <a:off x="3737553" y="4286597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Robots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479BB339-295A-1441-AF77-D5EC2F4857C3}"/>
              </a:ext>
            </a:extLst>
          </p:cNvPr>
          <p:cNvSpPr/>
          <p:nvPr/>
        </p:nvSpPr>
        <p:spPr>
          <a:xfrm>
            <a:off x="8884887" y="4317955"/>
            <a:ext cx="1040780" cy="546409"/>
          </a:xfrm>
          <a:prstGeom prst="round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Maker Pi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RP2040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2E2464-98B6-C544-A015-030EC4302796}"/>
              </a:ext>
            </a:extLst>
          </p:cNvPr>
          <p:cNvCxnSpPr>
            <a:cxnSpLocks/>
            <a:stCxn id="60" idx="2"/>
            <a:endCxn id="77" idx="0"/>
          </p:cNvCxnSpPr>
          <p:nvPr/>
        </p:nvCxnSpPr>
        <p:spPr>
          <a:xfrm>
            <a:off x="9319379" y="3880692"/>
            <a:ext cx="85898" cy="4372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30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38</Words>
  <Application>Microsoft Macintosh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Micropython For Kids Journey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dcterms:created xsi:type="dcterms:W3CDTF">2022-03-05T15:01:55Z</dcterms:created>
  <dcterms:modified xsi:type="dcterms:W3CDTF">2022-03-05T15:21:48Z</dcterms:modified>
</cp:coreProperties>
</file>