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C5E1-5EB9-FD4F-9EA8-3E374FDC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D4106-BF66-904D-85BC-E30075A22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F187-D8FF-934E-9904-769E1EA5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832B-93BF-7042-B5D8-B47BE033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5A5A-E095-1A4B-958C-91DA345D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4297-BB92-7247-AB4B-1920ED7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03A90-E726-0F46-B1CD-95659E96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9AF8-884D-B440-93A2-2936C01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3155-BC49-CE4F-92F3-9E7BD91A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C632-3C92-914D-A348-451BC4A8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19541-6D87-8F48-AD50-48EBD96B9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D7BFD-1E5C-3947-9E1B-3F0406DC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EFCD-5FDC-8C44-8D24-8C176885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82C0-E57C-8546-8E6C-8E03207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0832-5F4E-944C-9D6A-8B715172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B252-D9C1-964E-98C0-ABB02419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3D85-4FC4-B645-B096-CA4CF88B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51DF-EB4E-1342-99DD-0ADC9B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84BF-E677-A945-B6B0-D7B61389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65BF-DDC1-7943-9F95-66C1AF60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61D5-93E2-DD40-B733-F7ED6117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9FF5-65D1-5C4C-9D3F-23A5E46E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5EE0-356D-4D47-9B64-DD0A495E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D44E-634A-8345-A942-67833C52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B9A6-1F6E-C64E-81A0-3D2FED96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6567-DE03-D844-8D75-8821F6FE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5FC8-2931-5242-BD4B-16688347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A34E-1D99-D540-8C0D-9AA44FEE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587B0-7922-FD44-AD1C-36A60C4E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9C3A-3E31-C443-9639-04F015EF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EED88-B719-5B40-BF0B-241B19FA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409A-4AC3-B944-964F-68082DCF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7775-82AE-8E4B-AA01-98D0075B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AA25-A9FF-0545-A123-6B1306CA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8D871-E9F9-9C4F-9961-0D9190BB0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7A05E-E191-0942-A511-2C777DC2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1B716-4D51-CF40-8798-AB108AC0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05F7A-B8DE-F24D-98A6-8AF64C7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B9F43-EB3A-2442-A058-A0714953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0C92-63C2-7B47-9B80-A448192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60955-B171-4441-BE47-51396A49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A5481-C987-814F-B919-A8738D6C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B20F3-B3AE-4148-8B59-11DC26FA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88BDC-7F8C-294D-85CA-7F5BCCCA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248AB-BA88-7C4D-9DE1-DFF39385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7C4B7-D2A8-364D-8A4E-A9B59513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110-3B64-4243-B251-2294E71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C628-CA93-A741-BE41-7094A69E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7F3D4-7804-C241-8723-A109A00CF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D02C8-8BC8-7849-8D7D-91262C2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093A-58BA-034A-9D63-54E6C722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ECB1-F63B-4E49-B284-5766442D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3A8F-D8F9-2B4E-8C0F-C113E33E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52369-F505-AA43-BD6F-0BF2D4B0D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EE40-B37E-E641-B63C-40AD6B96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6D1C5-BA68-E745-B8DE-70FD6BFB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028E2-9941-B54E-A048-AB8C980B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E4A6-9323-1F46-921A-08FF1F4A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A60F6-5E69-0745-9CDC-0F6FAD91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9E59-945B-B64A-8178-A042A3BF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A747-B7B2-804B-8DF8-990EBC3B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914-2FAC-B144-A129-4EE24A623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A118-6340-7E49-A20B-D35605CE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CE48AED-6D6F-8440-9C47-77D6CC43C459}"/>
              </a:ext>
            </a:extLst>
          </p:cNvPr>
          <p:cNvGrpSpPr/>
          <p:nvPr/>
        </p:nvGrpSpPr>
        <p:grpSpPr>
          <a:xfrm>
            <a:off x="569329" y="1122018"/>
            <a:ext cx="4744760" cy="3768921"/>
            <a:chOff x="569329" y="1122018"/>
            <a:chExt cx="4744760" cy="3768921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91F5EB9-13BE-ED4E-9E43-49475DFF0888}"/>
                </a:ext>
              </a:extLst>
            </p:cNvPr>
            <p:cNvSpPr/>
            <p:nvPr/>
          </p:nvSpPr>
          <p:spPr>
            <a:xfrm>
              <a:off x="569329" y="1375660"/>
              <a:ext cx="4744760" cy="3515279"/>
            </a:xfrm>
            <a:prstGeom prst="roundRect">
              <a:avLst>
                <a:gd name="adj" fmla="val 5566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CDAD18-DD0A-794D-8CA8-6FD86CEC9BA6}"/>
                </a:ext>
              </a:extLst>
            </p:cNvPr>
            <p:cNvSpPr/>
            <p:nvPr/>
          </p:nvSpPr>
          <p:spPr>
            <a:xfrm>
              <a:off x="759879" y="1505609"/>
              <a:ext cx="370205" cy="3702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BE8D3D-D6FF-6F48-A058-8D2EC33FE964}"/>
                </a:ext>
              </a:extLst>
            </p:cNvPr>
            <p:cNvSpPr/>
            <p:nvPr/>
          </p:nvSpPr>
          <p:spPr>
            <a:xfrm>
              <a:off x="759879" y="1921534"/>
              <a:ext cx="370205" cy="37020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B985A7-E2A8-714E-8E48-4B1EF123388A}"/>
                </a:ext>
              </a:extLst>
            </p:cNvPr>
            <p:cNvSpPr/>
            <p:nvPr/>
          </p:nvSpPr>
          <p:spPr>
            <a:xfrm>
              <a:off x="759879" y="2337622"/>
              <a:ext cx="370205" cy="37020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C8EC07-E342-2D4D-BB0D-87455A2E27F1}"/>
                </a:ext>
              </a:extLst>
            </p:cNvPr>
            <p:cNvSpPr/>
            <p:nvPr/>
          </p:nvSpPr>
          <p:spPr>
            <a:xfrm>
              <a:off x="759879" y="2753547"/>
              <a:ext cx="370205" cy="37020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7A3787-F57E-164D-92C6-7A79B7BEB5EB}"/>
                </a:ext>
              </a:extLst>
            </p:cNvPr>
            <p:cNvSpPr/>
            <p:nvPr/>
          </p:nvSpPr>
          <p:spPr>
            <a:xfrm>
              <a:off x="759879" y="3169472"/>
              <a:ext cx="370205" cy="37020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EFD9E5-38BF-6B4A-B76C-39053DB9196D}"/>
                </a:ext>
              </a:extLst>
            </p:cNvPr>
            <p:cNvSpPr/>
            <p:nvPr/>
          </p:nvSpPr>
          <p:spPr>
            <a:xfrm>
              <a:off x="759879" y="3585397"/>
              <a:ext cx="370205" cy="370205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A28C50-E7F3-C64D-ADEB-6C46E2C2BE79}"/>
                </a:ext>
              </a:extLst>
            </p:cNvPr>
            <p:cNvSpPr/>
            <p:nvPr/>
          </p:nvSpPr>
          <p:spPr>
            <a:xfrm>
              <a:off x="759879" y="4001322"/>
              <a:ext cx="370205" cy="370205"/>
            </a:xfrm>
            <a:prstGeom prst="ellipse">
              <a:avLst/>
            </a:prstGeom>
            <a:solidFill>
              <a:srgbClr val="FF4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857E06-4A62-1344-BEE2-DBAB56A302C0}"/>
                </a:ext>
              </a:extLst>
            </p:cNvPr>
            <p:cNvSpPr/>
            <p:nvPr/>
          </p:nvSpPr>
          <p:spPr>
            <a:xfrm>
              <a:off x="759879" y="4417247"/>
              <a:ext cx="370205" cy="3702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A23A431-1E83-A842-92DC-03BBE0C357D5}"/>
                </a:ext>
              </a:extLst>
            </p:cNvPr>
            <p:cNvSpPr/>
            <p:nvPr/>
          </p:nvSpPr>
          <p:spPr>
            <a:xfrm>
              <a:off x="1251530" y="1122018"/>
              <a:ext cx="1179235" cy="370206"/>
            </a:xfrm>
            <a:prstGeom prst="roundRect">
              <a:avLst>
                <a:gd name="adj" fmla="val 93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Main Menu</a:t>
              </a:r>
            </a:p>
          </p:txBody>
        </p:sp>
      </p:grpSp>
      <p:sp>
        <p:nvSpPr>
          <p:cNvPr id="124" name="Freeform 123">
            <a:extLst>
              <a:ext uri="{FF2B5EF4-FFF2-40B4-BE49-F238E27FC236}">
                <a16:creationId xmlns:a16="http://schemas.microsoft.com/office/drawing/2014/main" id="{495DD124-0BC0-B54B-A437-D72EA28372BD}"/>
              </a:ext>
            </a:extLst>
          </p:cNvPr>
          <p:cNvSpPr/>
          <p:nvPr/>
        </p:nvSpPr>
        <p:spPr>
          <a:xfrm>
            <a:off x="4012705" y="4623570"/>
            <a:ext cx="5968383" cy="1429606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5754030"/>
              <a:gd name="connsiteY0" fmla="*/ 847492 h 1380415"/>
              <a:gd name="connsiteX1" fmla="*/ 1929161 w 5754030"/>
              <a:gd name="connsiteY1" fmla="*/ 1349297 h 1380415"/>
              <a:gd name="connsiteX2" fmla="*/ 2932771 w 5754030"/>
              <a:gd name="connsiteY2" fmla="*/ 1260088 h 1380415"/>
              <a:gd name="connsiteX3" fmla="*/ 3256156 w 5754030"/>
              <a:gd name="connsiteY3" fmla="*/ 713678 h 1380415"/>
              <a:gd name="connsiteX4" fmla="*/ 5754030 w 5754030"/>
              <a:gd name="connsiteY4" fmla="*/ 0 h 1380415"/>
              <a:gd name="connsiteX0" fmla="*/ 0 w 5609065"/>
              <a:gd name="connsiteY0" fmla="*/ 758283 h 1291206"/>
              <a:gd name="connsiteX1" fmla="*/ 1929161 w 5609065"/>
              <a:gd name="connsiteY1" fmla="*/ 1260088 h 1291206"/>
              <a:gd name="connsiteX2" fmla="*/ 2932771 w 5609065"/>
              <a:gd name="connsiteY2" fmla="*/ 1170879 h 1291206"/>
              <a:gd name="connsiteX3" fmla="*/ 3256156 w 5609065"/>
              <a:gd name="connsiteY3" fmla="*/ 624469 h 1291206"/>
              <a:gd name="connsiteX4" fmla="*/ 5609065 w 5609065"/>
              <a:gd name="connsiteY4" fmla="*/ 0 h 1291206"/>
              <a:gd name="connsiteX0" fmla="*/ 0 w 5609065"/>
              <a:gd name="connsiteY0" fmla="*/ 758283 h 1284835"/>
              <a:gd name="connsiteX1" fmla="*/ 1929161 w 5609065"/>
              <a:gd name="connsiteY1" fmla="*/ 1260088 h 1284835"/>
              <a:gd name="connsiteX2" fmla="*/ 2932771 w 5609065"/>
              <a:gd name="connsiteY2" fmla="*/ 1170879 h 1284835"/>
              <a:gd name="connsiteX3" fmla="*/ 5218771 w 5609065"/>
              <a:gd name="connsiteY3" fmla="*/ 847493 h 1284835"/>
              <a:gd name="connsiteX4" fmla="*/ 5609065 w 5609065"/>
              <a:gd name="connsiteY4" fmla="*/ 0 h 1284835"/>
              <a:gd name="connsiteX0" fmla="*/ 0 w 5609065"/>
              <a:gd name="connsiteY0" fmla="*/ 758283 h 1273326"/>
              <a:gd name="connsiteX1" fmla="*/ 1929161 w 5609065"/>
              <a:gd name="connsiteY1" fmla="*/ 1260088 h 1273326"/>
              <a:gd name="connsiteX2" fmla="*/ 4036742 w 5609065"/>
              <a:gd name="connsiteY2" fmla="*/ 1103971 h 1273326"/>
              <a:gd name="connsiteX3" fmla="*/ 5218771 w 5609065"/>
              <a:gd name="connsiteY3" fmla="*/ 847493 h 1273326"/>
              <a:gd name="connsiteX4" fmla="*/ 5609065 w 5609065"/>
              <a:gd name="connsiteY4" fmla="*/ 0 h 1273326"/>
              <a:gd name="connsiteX0" fmla="*/ 0 w 5609065"/>
              <a:gd name="connsiteY0" fmla="*/ 758283 h 1156787"/>
              <a:gd name="connsiteX1" fmla="*/ 2152185 w 5609065"/>
              <a:gd name="connsiteY1" fmla="*/ 1126273 h 1156787"/>
              <a:gd name="connsiteX2" fmla="*/ 4036742 w 5609065"/>
              <a:gd name="connsiteY2" fmla="*/ 1103971 h 1156787"/>
              <a:gd name="connsiteX3" fmla="*/ 5218771 w 5609065"/>
              <a:gd name="connsiteY3" fmla="*/ 847493 h 1156787"/>
              <a:gd name="connsiteX4" fmla="*/ 5609065 w 5609065"/>
              <a:gd name="connsiteY4" fmla="*/ 0 h 1156787"/>
              <a:gd name="connsiteX0" fmla="*/ 0 w 6713036"/>
              <a:gd name="connsiteY0" fmla="*/ 1137425 h 1535929"/>
              <a:gd name="connsiteX1" fmla="*/ 2152185 w 6713036"/>
              <a:gd name="connsiteY1" fmla="*/ 1505415 h 1535929"/>
              <a:gd name="connsiteX2" fmla="*/ 4036742 w 6713036"/>
              <a:gd name="connsiteY2" fmla="*/ 1483113 h 1535929"/>
              <a:gd name="connsiteX3" fmla="*/ 5218771 w 6713036"/>
              <a:gd name="connsiteY3" fmla="*/ 1226635 h 1535929"/>
              <a:gd name="connsiteX4" fmla="*/ 6713036 w 6713036"/>
              <a:gd name="connsiteY4" fmla="*/ 0 h 1535929"/>
              <a:gd name="connsiteX0" fmla="*/ 0 w 6713036"/>
              <a:gd name="connsiteY0" fmla="*/ 1137425 h 1541892"/>
              <a:gd name="connsiteX1" fmla="*/ 2152185 w 6713036"/>
              <a:gd name="connsiteY1" fmla="*/ 1505415 h 1541892"/>
              <a:gd name="connsiteX2" fmla="*/ 4036742 w 6713036"/>
              <a:gd name="connsiteY2" fmla="*/ 1483113 h 1541892"/>
              <a:gd name="connsiteX3" fmla="*/ 6266986 w 6713036"/>
              <a:gd name="connsiteY3" fmla="*/ 1103972 h 1541892"/>
              <a:gd name="connsiteX4" fmla="*/ 6713036 w 6713036"/>
              <a:gd name="connsiteY4" fmla="*/ 0 h 1541892"/>
              <a:gd name="connsiteX0" fmla="*/ 0 w 6713036"/>
              <a:gd name="connsiteY0" fmla="*/ 1137425 h 1568778"/>
              <a:gd name="connsiteX1" fmla="*/ 2152185 w 6713036"/>
              <a:gd name="connsiteY1" fmla="*/ 1505415 h 1568778"/>
              <a:gd name="connsiteX2" fmla="*/ 4036742 w 6713036"/>
              <a:gd name="connsiteY2" fmla="*/ 1483113 h 1568778"/>
              <a:gd name="connsiteX3" fmla="*/ 6478859 w 6713036"/>
              <a:gd name="connsiteY3" fmla="*/ 669075 h 1568778"/>
              <a:gd name="connsiteX4" fmla="*/ 6713036 w 6713036"/>
              <a:gd name="connsiteY4" fmla="*/ 0 h 1568778"/>
              <a:gd name="connsiteX0" fmla="*/ 0 w 6713036"/>
              <a:gd name="connsiteY0" fmla="*/ 1137425 h 1506736"/>
              <a:gd name="connsiteX1" fmla="*/ 2152185 w 6713036"/>
              <a:gd name="connsiteY1" fmla="*/ 1505415 h 1506736"/>
              <a:gd name="connsiteX2" fmla="*/ 5207620 w 6713036"/>
              <a:gd name="connsiteY2" fmla="*/ 1237786 h 1506736"/>
              <a:gd name="connsiteX3" fmla="*/ 6478859 w 6713036"/>
              <a:gd name="connsiteY3" fmla="*/ 669075 h 1506736"/>
              <a:gd name="connsiteX4" fmla="*/ 6713036 w 6713036"/>
              <a:gd name="connsiteY4" fmla="*/ 0 h 1506736"/>
              <a:gd name="connsiteX0" fmla="*/ 0 w 6713036"/>
              <a:gd name="connsiteY0" fmla="*/ 1137425 h 1355040"/>
              <a:gd name="connsiteX1" fmla="*/ 2352906 w 6713036"/>
              <a:gd name="connsiteY1" fmla="*/ 1349298 h 1355040"/>
              <a:gd name="connsiteX2" fmla="*/ 5207620 w 6713036"/>
              <a:gd name="connsiteY2" fmla="*/ 1237786 h 1355040"/>
              <a:gd name="connsiteX3" fmla="*/ 6478859 w 6713036"/>
              <a:gd name="connsiteY3" fmla="*/ 669075 h 1355040"/>
              <a:gd name="connsiteX4" fmla="*/ 6713036 w 6713036"/>
              <a:gd name="connsiteY4" fmla="*/ 0 h 1355040"/>
              <a:gd name="connsiteX0" fmla="*/ 0 w 6713036"/>
              <a:gd name="connsiteY0" fmla="*/ 1137425 h 1358242"/>
              <a:gd name="connsiteX1" fmla="*/ 2352906 w 6713036"/>
              <a:gd name="connsiteY1" fmla="*/ 1349298 h 1358242"/>
              <a:gd name="connsiteX2" fmla="*/ 5207620 w 6713036"/>
              <a:gd name="connsiteY2" fmla="*/ 1237786 h 1358242"/>
              <a:gd name="connsiteX3" fmla="*/ 6556917 w 6713036"/>
              <a:gd name="connsiteY3" fmla="*/ 535260 h 1358242"/>
              <a:gd name="connsiteX4" fmla="*/ 6713036 w 6713036"/>
              <a:gd name="connsiteY4" fmla="*/ 0 h 1358242"/>
              <a:gd name="connsiteX0" fmla="*/ 0 w 6713036"/>
              <a:gd name="connsiteY0" fmla="*/ 1137425 h 1353409"/>
              <a:gd name="connsiteX1" fmla="*/ 2352906 w 6713036"/>
              <a:gd name="connsiteY1" fmla="*/ 1349298 h 1353409"/>
              <a:gd name="connsiteX2" fmla="*/ 6021659 w 6713036"/>
              <a:gd name="connsiteY2" fmla="*/ 1215483 h 1353409"/>
              <a:gd name="connsiteX3" fmla="*/ 6556917 w 6713036"/>
              <a:gd name="connsiteY3" fmla="*/ 535260 h 1353409"/>
              <a:gd name="connsiteX4" fmla="*/ 6713036 w 6713036"/>
              <a:gd name="connsiteY4" fmla="*/ 0 h 1353409"/>
              <a:gd name="connsiteX0" fmla="*/ 0 w 6713036"/>
              <a:gd name="connsiteY0" fmla="*/ 1137425 h 1366167"/>
              <a:gd name="connsiteX1" fmla="*/ 2352906 w 6713036"/>
              <a:gd name="connsiteY1" fmla="*/ 1349298 h 1366167"/>
              <a:gd name="connsiteX2" fmla="*/ 6021659 w 6713036"/>
              <a:gd name="connsiteY2" fmla="*/ 1215483 h 1366167"/>
              <a:gd name="connsiteX3" fmla="*/ 6501161 w 6713036"/>
              <a:gd name="connsiteY3" fmla="*/ 133816 h 1366167"/>
              <a:gd name="connsiteX4" fmla="*/ 6713036 w 6713036"/>
              <a:gd name="connsiteY4" fmla="*/ 0 h 1366167"/>
              <a:gd name="connsiteX0" fmla="*/ 0 w 6713036"/>
              <a:gd name="connsiteY0" fmla="*/ 1137425 h 1452329"/>
              <a:gd name="connsiteX1" fmla="*/ 2274848 w 6713036"/>
              <a:gd name="connsiteY1" fmla="*/ 1449659 h 1452329"/>
              <a:gd name="connsiteX2" fmla="*/ 6021659 w 6713036"/>
              <a:gd name="connsiteY2" fmla="*/ 1215483 h 1452329"/>
              <a:gd name="connsiteX3" fmla="*/ 6501161 w 6713036"/>
              <a:gd name="connsiteY3" fmla="*/ 133816 h 1452329"/>
              <a:gd name="connsiteX4" fmla="*/ 6713036 w 6713036"/>
              <a:gd name="connsiteY4" fmla="*/ 0 h 1452329"/>
              <a:gd name="connsiteX0" fmla="*/ 0 w 6713036"/>
              <a:gd name="connsiteY0" fmla="*/ 1137425 h 1569264"/>
              <a:gd name="connsiteX1" fmla="*/ 2274848 w 6713036"/>
              <a:gd name="connsiteY1" fmla="*/ 1449659 h 1569264"/>
              <a:gd name="connsiteX2" fmla="*/ 6021659 w 6713036"/>
              <a:gd name="connsiteY2" fmla="*/ 1215483 h 1569264"/>
              <a:gd name="connsiteX3" fmla="*/ 6501161 w 6713036"/>
              <a:gd name="connsiteY3" fmla="*/ 133816 h 1569264"/>
              <a:gd name="connsiteX4" fmla="*/ 6713036 w 6713036"/>
              <a:gd name="connsiteY4" fmla="*/ 0 h 1569264"/>
              <a:gd name="connsiteX0" fmla="*/ 0 w 6713036"/>
              <a:gd name="connsiteY0" fmla="*/ 1137425 h 1654054"/>
              <a:gd name="connsiteX1" fmla="*/ 2163336 w 6713036"/>
              <a:gd name="connsiteY1" fmla="*/ 1550020 h 1654054"/>
              <a:gd name="connsiteX2" fmla="*/ 6021659 w 6713036"/>
              <a:gd name="connsiteY2" fmla="*/ 1215483 h 1654054"/>
              <a:gd name="connsiteX3" fmla="*/ 6501161 w 6713036"/>
              <a:gd name="connsiteY3" fmla="*/ 133816 h 1654054"/>
              <a:gd name="connsiteX4" fmla="*/ 6713036 w 6713036"/>
              <a:gd name="connsiteY4" fmla="*/ 0 h 1654054"/>
              <a:gd name="connsiteX0" fmla="*/ 0 w 6713036"/>
              <a:gd name="connsiteY0" fmla="*/ 1137425 h 1706610"/>
              <a:gd name="connsiteX1" fmla="*/ 2163336 w 6713036"/>
              <a:gd name="connsiteY1" fmla="*/ 1550020 h 1706610"/>
              <a:gd name="connsiteX2" fmla="*/ 6021659 w 6713036"/>
              <a:gd name="connsiteY2" fmla="*/ 1215483 h 1706610"/>
              <a:gd name="connsiteX3" fmla="*/ 6501161 w 6713036"/>
              <a:gd name="connsiteY3" fmla="*/ 133816 h 1706610"/>
              <a:gd name="connsiteX4" fmla="*/ 6713036 w 6713036"/>
              <a:gd name="connsiteY4" fmla="*/ 0 h 1706610"/>
              <a:gd name="connsiteX0" fmla="*/ 0 w 6713036"/>
              <a:gd name="connsiteY0" fmla="*/ 1137425 h 2524177"/>
              <a:gd name="connsiteX1" fmla="*/ 2163336 w 6713036"/>
              <a:gd name="connsiteY1" fmla="*/ 1550020 h 2524177"/>
              <a:gd name="connsiteX2" fmla="*/ 2910468 w 6713036"/>
              <a:gd name="connsiteY2" fmla="*/ 2486722 h 2524177"/>
              <a:gd name="connsiteX3" fmla="*/ 6501161 w 6713036"/>
              <a:gd name="connsiteY3" fmla="*/ 133816 h 2524177"/>
              <a:gd name="connsiteX4" fmla="*/ 6713036 w 6713036"/>
              <a:gd name="connsiteY4" fmla="*/ 0 h 2524177"/>
              <a:gd name="connsiteX0" fmla="*/ 0 w 6713036"/>
              <a:gd name="connsiteY0" fmla="*/ 1137425 h 2525210"/>
              <a:gd name="connsiteX1" fmla="*/ 2163336 w 6713036"/>
              <a:gd name="connsiteY1" fmla="*/ 1550020 h 2525210"/>
              <a:gd name="connsiteX2" fmla="*/ 2910468 w 6713036"/>
              <a:gd name="connsiteY2" fmla="*/ 2486722 h 2525210"/>
              <a:gd name="connsiteX3" fmla="*/ 3958683 w 6713036"/>
              <a:gd name="connsiteY3" fmla="*/ 2286002 h 2525210"/>
              <a:gd name="connsiteX4" fmla="*/ 6713036 w 6713036"/>
              <a:gd name="connsiteY4" fmla="*/ 0 h 2525210"/>
              <a:gd name="connsiteX0" fmla="*/ 0 w 4025593"/>
              <a:gd name="connsiteY0" fmla="*/ 0 h 1387785"/>
              <a:gd name="connsiteX1" fmla="*/ 2163336 w 4025593"/>
              <a:gd name="connsiteY1" fmla="*/ 412595 h 1387785"/>
              <a:gd name="connsiteX2" fmla="*/ 2910468 w 4025593"/>
              <a:gd name="connsiteY2" fmla="*/ 1349297 h 1387785"/>
              <a:gd name="connsiteX3" fmla="*/ 3958683 w 4025593"/>
              <a:gd name="connsiteY3" fmla="*/ 1148577 h 1387785"/>
              <a:gd name="connsiteX4" fmla="*/ 4025593 w 4025593"/>
              <a:gd name="connsiteY4" fmla="*/ 412594 h 1387785"/>
              <a:gd name="connsiteX0" fmla="*/ 0 w 4025593"/>
              <a:gd name="connsiteY0" fmla="*/ 0 h 1373926"/>
              <a:gd name="connsiteX1" fmla="*/ 1973765 w 4025593"/>
              <a:gd name="connsiteY1" fmla="*/ 624468 h 1373926"/>
              <a:gd name="connsiteX2" fmla="*/ 2910468 w 4025593"/>
              <a:gd name="connsiteY2" fmla="*/ 1349297 h 1373926"/>
              <a:gd name="connsiteX3" fmla="*/ 3958683 w 4025593"/>
              <a:gd name="connsiteY3" fmla="*/ 1148577 h 1373926"/>
              <a:gd name="connsiteX4" fmla="*/ 4025593 w 4025593"/>
              <a:gd name="connsiteY4" fmla="*/ 412594 h 1373926"/>
              <a:gd name="connsiteX0" fmla="*/ 0 w 4025593"/>
              <a:gd name="connsiteY0" fmla="*/ 0 h 1373926"/>
              <a:gd name="connsiteX1" fmla="*/ 1973765 w 4025593"/>
              <a:gd name="connsiteY1" fmla="*/ 624468 h 1373926"/>
              <a:gd name="connsiteX2" fmla="*/ 2910468 w 4025593"/>
              <a:gd name="connsiteY2" fmla="*/ 1349297 h 1373926"/>
              <a:gd name="connsiteX3" fmla="*/ 3958683 w 4025593"/>
              <a:gd name="connsiteY3" fmla="*/ 1148577 h 1373926"/>
              <a:gd name="connsiteX4" fmla="*/ 4025593 w 4025593"/>
              <a:gd name="connsiteY4" fmla="*/ 412594 h 1373926"/>
              <a:gd name="connsiteX0" fmla="*/ 0 w 4025593"/>
              <a:gd name="connsiteY0" fmla="*/ 0 h 1371123"/>
              <a:gd name="connsiteX1" fmla="*/ 1851102 w 4025593"/>
              <a:gd name="connsiteY1" fmla="*/ 669073 h 1371123"/>
              <a:gd name="connsiteX2" fmla="*/ 2910468 w 4025593"/>
              <a:gd name="connsiteY2" fmla="*/ 1349297 h 1371123"/>
              <a:gd name="connsiteX3" fmla="*/ 3958683 w 4025593"/>
              <a:gd name="connsiteY3" fmla="*/ 1148577 h 1371123"/>
              <a:gd name="connsiteX4" fmla="*/ 4025593 w 4025593"/>
              <a:gd name="connsiteY4" fmla="*/ 412594 h 1371123"/>
              <a:gd name="connsiteX0" fmla="*/ 0 w 4181859"/>
              <a:gd name="connsiteY0" fmla="*/ 178421 h 1549544"/>
              <a:gd name="connsiteX1" fmla="*/ 1851102 w 4181859"/>
              <a:gd name="connsiteY1" fmla="*/ 847494 h 1549544"/>
              <a:gd name="connsiteX2" fmla="*/ 2910468 w 4181859"/>
              <a:gd name="connsiteY2" fmla="*/ 1527718 h 1549544"/>
              <a:gd name="connsiteX3" fmla="*/ 3958683 w 4181859"/>
              <a:gd name="connsiteY3" fmla="*/ 1326998 h 1549544"/>
              <a:gd name="connsiteX4" fmla="*/ 4181859 w 4181859"/>
              <a:gd name="connsiteY4" fmla="*/ 0 h 1549544"/>
              <a:gd name="connsiteX0" fmla="*/ 0 w 4181859"/>
              <a:gd name="connsiteY0" fmla="*/ 178421 h 1529498"/>
              <a:gd name="connsiteX1" fmla="*/ 1851102 w 4181859"/>
              <a:gd name="connsiteY1" fmla="*/ 847494 h 1529498"/>
              <a:gd name="connsiteX2" fmla="*/ 2910468 w 4181859"/>
              <a:gd name="connsiteY2" fmla="*/ 1527718 h 1529498"/>
              <a:gd name="connsiteX3" fmla="*/ 3927430 w 4181859"/>
              <a:gd name="connsiteY3" fmla="*/ 1037066 h 1529498"/>
              <a:gd name="connsiteX4" fmla="*/ 4181859 w 4181859"/>
              <a:gd name="connsiteY4" fmla="*/ 0 h 1529498"/>
              <a:gd name="connsiteX0" fmla="*/ 0 w 4181859"/>
              <a:gd name="connsiteY0" fmla="*/ 178421 h 1374421"/>
              <a:gd name="connsiteX1" fmla="*/ 1851102 w 4181859"/>
              <a:gd name="connsiteY1" fmla="*/ 847494 h 1374421"/>
              <a:gd name="connsiteX2" fmla="*/ 3043295 w 4181859"/>
              <a:gd name="connsiteY2" fmla="*/ 1371601 h 1374421"/>
              <a:gd name="connsiteX3" fmla="*/ 3927430 w 4181859"/>
              <a:gd name="connsiteY3" fmla="*/ 1037066 h 1374421"/>
              <a:gd name="connsiteX4" fmla="*/ 4181859 w 4181859"/>
              <a:gd name="connsiteY4" fmla="*/ 0 h 1374421"/>
              <a:gd name="connsiteX0" fmla="*/ 0 w 4181859"/>
              <a:gd name="connsiteY0" fmla="*/ 178421 h 1429606"/>
              <a:gd name="connsiteX1" fmla="*/ 1608889 w 4181859"/>
              <a:gd name="connsiteY1" fmla="*/ 1304694 h 1429606"/>
              <a:gd name="connsiteX2" fmla="*/ 3043295 w 4181859"/>
              <a:gd name="connsiteY2" fmla="*/ 1371601 h 1429606"/>
              <a:gd name="connsiteX3" fmla="*/ 3927430 w 4181859"/>
              <a:gd name="connsiteY3" fmla="*/ 1037066 h 1429606"/>
              <a:gd name="connsiteX4" fmla="*/ 4181859 w 4181859"/>
              <a:gd name="connsiteY4" fmla="*/ 0 h 142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859" h="1429606">
                <a:moveTo>
                  <a:pt x="0" y="178421"/>
                </a:moveTo>
                <a:cubicBezTo>
                  <a:pt x="720183" y="394940"/>
                  <a:pt x="1101673" y="1105831"/>
                  <a:pt x="1608889" y="1304694"/>
                </a:cubicBezTo>
                <a:cubicBezTo>
                  <a:pt x="2116105" y="1503557"/>
                  <a:pt x="2656871" y="1416206"/>
                  <a:pt x="3043295" y="1371601"/>
                </a:cubicBezTo>
                <a:cubicBezTo>
                  <a:pt x="3429719" y="1326996"/>
                  <a:pt x="3814059" y="1161588"/>
                  <a:pt x="3927430" y="1037066"/>
                </a:cubicBezTo>
                <a:cubicBezTo>
                  <a:pt x="4040801" y="912544"/>
                  <a:pt x="4060125" y="38100"/>
                  <a:pt x="4181859" y="0"/>
                </a:cubicBezTo>
              </a:path>
            </a:pathLst>
          </a:custGeom>
          <a:noFill/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E632-38B2-D747-A73E-169398251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94" y="46133"/>
            <a:ext cx="9950605" cy="62436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Maker Pi RP2040 Robot Menu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4216F5-EDA4-214D-B1E9-5475F9F90A00}"/>
              </a:ext>
            </a:extLst>
          </p:cNvPr>
          <p:cNvGrpSpPr/>
          <p:nvPr/>
        </p:nvGrpSpPr>
        <p:grpSpPr>
          <a:xfrm>
            <a:off x="5588433" y="1145339"/>
            <a:ext cx="1689449" cy="1793310"/>
            <a:chOff x="6562170" y="1232104"/>
            <a:chExt cx="1689449" cy="17933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3CF7A5-AEFF-2446-9565-713A023401D5}"/>
                </a:ext>
              </a:extLst>
            </p:cNvPr>
            <p:cNvGrpSpPr/>
            <p:nvPr/>
          </p:nvGrpSpPr>
          <p:grpSpPr>
            <a:xfrm>
              <a:off x="7015028" y="1518614"/>
              <a:ext cx="169389" cy="1424031"/>
              <a:chOff x="7558406" y="1320506"/>
              <a:chExt cx="370205" cy="328184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38A131-7876-7D48-B0AF-708D95BF0D56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01A5F9-F710-6646-8565-76E60C76E050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5570CB9-1B01-5047-8273-EE07A378765F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8A3C14-F5A0-DB44-8665-29050A472901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B6238D8-CFAF-F44B-8CE4-99C9AA61FD05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67BBF16-366A-0244-9988-9B3E8B5E6BC0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3DB55D-B6CC-994C-868E-43ACC8D8C581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F54E5CE-B254-9E4B-9D54-751E06CC6FEE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1BE607-BE77-E947-92FF-8F122FAC03E2}"/>
                </a:ext>
              </a:extLst>
            </p:cNvPr>
            <p:cNvSpPr txBox="1"/>
            <p:nvPr/>
          </p:nvSpPr>
          <p:spPr>
            <a:xfrm>
              <a:off x="7206718" y="1455754"/>
              <a:ext cx="104490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Crawl</a:t>
              </a:r>
            </a:p>
            <a:p>
              <a:r>
                <a:rPr lang="en-US" sz="1200" dirty="0"/>
                <a:t>Turtle</a:t>
              </a:r>
            </a:p>
            <a:p>
              <a:r>
                <a:rPr lang="en-US" sz="1200" dirty="0"/>
                <a:t>Slow</a:t>
              </a:r>
            </a:p>
            <a:p>
              <a:r>
                <a:rPr lang="en-US" sz="1200" dirty="0"/>
                <a:t>Medium Slow</a:t>
              </a:r>
            </a:p>
            <a:p>
              <a:r>
                <a:rPr lang="en-US" sz="1200" dirty="0"/>
                <a:t>Medium</a:t>
              </a:r>
            </a:p>
            <a:p>
              <a:r>
                <a:rPr lang="en-US" sz="1200" dirty="0"/>
                <a:t>Medium Fast</a:t>
              </a:r>
            </a:p>
            <a:p>
              <a:r>
                <a:rPr lang="en-US" sz="1200" dirty="0"/>
                <a:t>Fast</a:t>
              </a:r>
            </a:p>
            <a:p>
              <a:r>
                <a:rPr lang="en-US" sz="1200" dirty="0"/>
                <a:t>Turbo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76B665DC-7F06-CE43-B8B0-6FC5A8266E7A}"/>
                </a:ext>
              </a:extLst>
            </p:cNvPr>
            <p:cNvSpPr/>
            <p:nvPr/>
          </p:nvSpPr>
          <p:spPr>
            <a:xfrm>
              <a:off x="6562170" y="1555412"/>
              <a:ext cx="370204" cy="1343713"/>
            </a:xfrm>
            <a:prstGeom prst="leftBrac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893F64-13D4-6144-B7C3-1BA994060D1F}"/>
                </a:ext>
              </a:extLst>
            </p:cNvPr>
            <p:cNvSpPr txBox="1"/>
            <p:nvPr/>
          </p:nvSpPr>
          <p:spPr>
            <a:xfrm>
              <a:off x="6638664" y="1232104"/>
              <a:ext cx="1280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Forward Speed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F4075-CD00-A740-9AFA-8F72F60DC3C8}"/>
              </a:ext>
            </a:extLst>
          </p:cNvPr>
          <p:cNvGrpSpPr/>
          <p:nvPr/>
        </p:nvGrpSpPr>
        <p:grpSpPr>
          <a:xfrm>
            <a:off x="7389157" y="1145339"/>
            <a:ext cx="1309644" cy="1832521"/>
            <a:chOff x="8490052" y="1160870"/>
            <a:chExt cx="1309644" cy="18325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927D52-4527-7C47-BC1C-4601D192509B}"/>
                </a:ext>
              </a:extLst>
            </p:cNvPr>
            <p:cNvGrpSpPr/>
            <p:nvPr/>
          </p:nvGrpSpPr>
          <p:grpSpPr>
            <a:xfrm>
              <a:off x="9041825" y="1507617"/>
              <a:ext cx="169389" cy="1382558"/>
              <a:chOff x="7558406" y="1320506"/>
              <a:chExt cx="370205" cy="328184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FD3896F-6B4F-1143-9A06-B7036C88BEBA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03BC2C-EE7B-DF46-A1AE-E5C4AC5CC8B0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D1263DB-D905-3449-984E-35EE09EA616F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ACA016-5C98-EC4B-97E2-E19B11B7B8C6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4D10C1-7C03-904A-84A5-DBDE912B9B8D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BA7B70A-CF11-5948-94BC-F023F5913FFA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4473EA2-89D5-8A44-B070-A2D54350C941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AFA3FD-BE6D-C94B-968C-507C7E023683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20170D-0D03-B446-884D-AE0FFC155826}"/>
                </a:ext>
              </a:extLst>
            </p:cNvPr>
            <p:cNvSpPr txBox="1"/>
            <p:nvPr/>
          </p:nvSpPr>
          <p:spPr>
            <a:xfrm>
              <a:off x="9233515" y="1423731"/>
              <a:ext cx="5661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 cm</a:t>
              </a:r>
            </a:p>
            <a:p>
              <a:r>
                <a:rPr lang="en-US" sz="1200" dirty="0"/>
                <a:t>4 cm</a:t>
              </a:r>
            </a:p>
            <a:p>
              <a:r>
                <a:rPr lang="en-US" sz="1200" dirty="0"/>
                <a:t>6 cm</a:t>
              </a:r>
            </a:p>
            <a:p>
              <a:r>
                <a:rPr lang="en-US" sz="1200" dirty="0"/>
                <a:t>10 cm</a:t>
              </a:r>
            </a:p>
            <a:p>
              <a:r>
                <a:rPr lang="en-US" sz="1200" dirty="0"/>
                <a:t>15 cm</a:t>
              </a:r>
            </a:p>
            <a:p>
              <a:r>
                <a:rPr lang="en-US" sz="1200" dirty="0"/>
                <a:t>22 cm</a:t>
              </a:r>
            </a:p>
            <a:p>
              <a:r>
                <a:rPr lang="en-US" sz="1200" dirty="0"/>
                <a:t>30 cm</a:t>
              </a:r>
            </a:p>
            <a:p>
              <a:r>
                <a:rPr lang="en-US" sz="1200" dirty="0"/>
                <a:t>40 cm</a:t>
              </a: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76D76C90-7E00-6441-83A4-4324542E27F3}"/>
                </a:ext>
              </a:extLst>
            </p:cNvPr>
            <p:cNvSpPr/>
            <p:nvPr/>
          </p:nvSpPr>
          <p:spPr>
            <a:xfrm>
              <a:off x="8588967" y="1522163"/>
              <a:ext cx="370204" cy="1343713"/>
            </a:xfrm>
            <a:prstGeom prst="leftBrac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FD849C-3F02-EE48-A576-5D72BF376E0D}"/>
                </a:ext>
              </a:extLst>
            </p:cNvPr>
            <p:cNvSpPr txBox="1"/>
            <p:nvPr/>
          </p:nvSpPr>
          <p:spPr>
            <a:xfrm>
              <a:off x="8490052" y="1160870"/>
              <a:ext cx="1179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Turn Distance</a:t>
              </a:r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A5E74F78-D065-E44D-8084-D8ADD8B6D63C}"/>
              </a:ext>
            </a:extLst>
          </p:cNvPr>
          <p:cNvSpPr/>
          <p:nvPr/>
        </p:nvSpPr>
        <p:spPr>
          <a:xfrm>
            <a:off x="4103649" y="2163337"/>
            <a:ext cx="3468029" cy="882196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3612995"/>
              <a:gd name="connsiteY0" fmla="*/ 334536 h 871045"/>
              <a:gd name="connsiteX1" fmla="*/ 1929161 w 3612995"/>
              <a:gd name="connsiteY1" fmla="*/ 836341 h 871045"/>
              <a:gd name="connsiteX2" fmla="*/ 2932771 w 3612995"/>
              <a:gd name="connsiteY2" fmla="*/ 747132 h 871045"/>
              <a:gd name="connsiteX3" fmla="*/ 3178097 w 3612995"/>
              <a:gd name="connsiteY3" fmla="*/ 100361 h 871045"/>
              <a:gd name="connsiteX4" fmla="*/ 3612995 w 3612995"/>
              <a:gd name="connsiteY4" fmla="*/ 0 h 871045"/>
              <a:gd name="connsiteX0" fmla="*/ 0 w 3468029"/>
              <a:gd name="connsiteY0" fmla="*/ 345687 h 882196"/>
              <a:gd name="connsiteX1" fmla="*/ 1929161 w 3468029"/>
              <a:gd name="connsiteY1" fmla="*/ 847492 h 882196"/>
              <a:gd name="connsiteX2" fmla="*/ 2932771 w 3468029"/>
              <a:gd name="connsiteY2" fmla="*/ 758283 h 882196"/>
              <a:gd name="connsiteX3" fmla="*/ 3178097 w 3468029"/>
              <a:gd name="connsiteY3" fmla="*/ 111512 h 882196"/>
              <a:gd name="connsiteX4" fmla="*/ 3468029 w 3468029"/>
              <a:gd name="connsiteY4" fmla="*/ 0 h 88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029" h="882196">
                <a:moveTo>
                  <a:pt x="0" y="345687"/>
                </a:moveTo>
                <a:cubicBezTo>
                  <a:pt x="720183" y="562206"/>
                  <a:pt x="1440366" y="778726"/>
                  <a:pt x="1929161" y="847492"/>
                </a:cubicBezTo>
                <a:cubicBezTo>
                  <a:pt x="2417956" y="916258"/>
                  <a:pt x="2724615" y="880946"/>
                  <a:pt x="2932771" y="758283"/>
                </a:cubicBezTo>
                <a:cubicBezTo>
                  <a:pt x="3140927" y="635620"/>
                  <a:pt x="3064726" y="236034"/>
                  <a:pt x="3178097" y="111512"/>
                </a:cubicBezTo>
                <a:cubicBezTo>
                  <a:pt x="3291468" y="-13010"/>
                  <a:pt x="3346295" y="38100"/>
                  <a:pt x="3468029" y="0"/>
                </a:cubicBezTo>
              </a:path>
            </a:pathLst>
          </a:custGeom>
          <a:noFill/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CE02133-A750-8743-BEB0-23D1B2B16AC5}"/>
              </a:ext>
            </a:extLst>
          </p:cNvPr>
          <p:cNvSpPr/>
          <p:nvPr/>
        </p:nvSpPr>
        <p:spPr>
          <a:xfrm>
            <a:off x="3719715" y="2180712"/>
            <a:ext cx="5386042" cy="1174287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5754030"/>
              <a:gd name="connsiteY0" fmla="*/ 847492 h 1380415"/>
              <a:gd name="connsiteX1" fmla="*/ 1929161 w 5754030"/>
              <a:gd name="connsiteY1" fmla="*/ 1349297 h 1380415"/>
              <a:gd name="connsiteX2" fmla="*/ 2932771 w 5754030"/>
              <a:gd name="connsiteY2" fmla="*/ 1260088 h 1380415"/>
              <a:gd name="connsiteX3" fmla="*/ 3256156 w 5754030"/>
              <a:gd name="connsiteY3" fmla="*/ 713678 h 1380415"/>
              <a:gd name="connsiteX4" fmla="*/ 5754030 w 5754030"/>
              <a:gd name="connsiteY4" fmla="*/ 0 h 1380415"/>
              <a:gd name="connsiteX0" fmla="*/ 0 w 5609065"/>
              <a:gd name="connsiteY0" fmla="*/ 758283 h 1291206"/>
              <a:gd name="connsiteX1" fmla="*/ 1929161 w 5609065"/>
              <a:gd name="connsiteY1" fmla="*/ 1260088 h 1291206"/>
              <a:gd name="connsiteX2" fmla="*/ 2932771 w 5609065"/>
              <a:gd name="connsiteY2" fmla="*/ 1170879 h 1291206"/>
              <a:gd name="connsiteX3" fmla="*/ 3256156 w 5609065"/>
              <a:gd name="connsiteY3" fmla="*/ 624469 h 1291206"/>
              <a:gd name="connsiteX4" fmla="*/ 5609065 w 5609065"/>
              <a:gd name="connsiteY4" fmla="*/ 0 h 1291206"/>
              <a:gd name="connsiteX0" fmla="*/ 0 w 5609065"/>
              <a:gd name="connsiteY0" fmla="*/ 758283 h 1284835"/>
              <a:gd name="connsiteX1" fmla="*/ 1929161 w 5609065"/>
              <a:gd name="connsiteY1" fmla="*/ 1260088 h 1284835"/>
              <a:gd name="connsiteX2" fmla="*/ 2932771 w 5609065"/>
              <a:gd name="connsiteY2" fmla="*/ 1170879 h 1284835"/>
              <a:gd name="connsiteX3" fmla="*/ 5218771 w 5609065"/>
              <a:gd name="connsiteY3" fmla="*/ 847493 h 1284835"/>
              <a:gd name="connsiteX4" fmla="*/ 5609065 w 5609065"/>
              <a:gd name="connsiteY4" fmla="*/ 0 h 1284835"/>
              <a:gd name="connsiteX0" fmla="*/ 0 w 5609065"/>
              <a:gd name="connsiteY0" fmla="*/ 758283 h 1273326"/>
              <a:gd name="connsiteX1" fmla="*/ 1929161 w 5609065"/>
              <a:gd name="connsiteY1" fmla="*/ 1260088 h 1273326"/>
              <a:gd name="connsiteX2" fmla="*/ 4036742 w 5609065"/>
              <a:gd name="connsiteY2" fmla="*/ 1103971 h 1273326"/>
              <a:gd name="connsiteX3" fmla="*/ 5218771 w 5609065"/>
              <a:gd name="connsiteY3" fmla="*/ 847493 h 1273326"/>
              <a:gd name="connsiteX4" fmla="*/ 5609065 w 5609065"/>
              <a:gd name="connsiteY4" fmla="*/ 0 h 1273326"/>
              <a:gd name="connsiteX0" fmla="*/ 0 w 5609065"/>
              <a:gd name="connsiteY0" fmla="*/ 758283 h 1156787"/>
              <a:gd name="connsiteX1" fmla="*/ 2152185 w 5609065"/>
              <a:gd name="connsiteY1" fmla="*/ 1126273 h 1156787"/>
              <a:gd name="connsiteX2" fmla="*/ 4036742 w 5609065"/>
              <a:gd name="connsiteY2" fmla="*/ 1103971 h 1156787"/>
              <a:gd name="connsiteX3" fmla="*/ 5218771 w 5609065"/>
              <a:gd name="connsiteY3" fmla="*/ 847493 h 1156787"/>
              <a:gd name="connsiteX4" fmla="*/ 5609065 w 5609065"/>
              <a:gd name="connsiteY4" fmla="*/ 0 h 1156787"/>
              <a:gd name="connsiteX0" fmla="*/ 0 w 5341436"/>
              <a:gd name="connsiteY0" fmla="*/ 747132 h 1145636"/>
              <a:gd name="connsiteX1" fmla="*/ 2152185 w 5341436"/>
              <a:gd name="connsiteY1" fmla="*/ 1115122 h 1145636"/>
              <a:gd name="connsiteX2" fmla="*/ 4036742 w 5341436"/>
              <a:gd name="connsiteY2" fmla="*/ 1092820 h 1145636"/>
              <a:gd name="connsiteX3" fmla="*/ 5218771 w 5341436"/>
              <a:gd name="connsiteY3" fmla="*/ 836342 h 1145636"/>
              <a:gd name="connsiteX4" fmla="*/ 5341436 w 5341436"/>
              <a:gd name="connsiteY4" fmla="*/ 0 h 1145636"/>
              <a:gd name="connsiteX0" fmla="*/ 0 w 5352588"/>
              <a:gd name="connsiteY0" fmla="*/ 735980 h 1134484"/>
              <a:gd name="connsiteX1" fmla="*/ 2152185 w 5352588"/>
              <a:gd name="connsiteY1" fmla="*/ 1103970 h 1134484"/>
              <a:gd name="connsiteX2" fmla="*/ 4036742 w 5352588"/>
              <a:gd name="connsiteY2" fmla="*/ 1081668 h 1134484"/>
              <a:gd name="connsiteX3" fmla="*/ 5218771 w 5352588"/>
              <a:gd name="connsiteY3" fmla="*/ 825190 h 1134484"/>
              <a:gd name="connsiteX4" fmla="*/ 5352588 w 5352588"/>
              <a:gd name="connsiteY4" fmla="*/ 0 h 1134484"/>
              <a:gd name="connsiteX0" fmla="*/ 0 w 5352588"/>
              <a:gd name="connsiteY0" fmla="*/ 735980 h 1146017"/>
              <a:gd name="connsiteX1" fmla="*/ 2152185 w 5352588"/>
              <a:gd name="connsiteY1" fmla="*/ 1103970 h 1146017"/>
              <a:gd name="connsiteX2" fmla="*/ 4036742 w 5352588"/>
              <a:gd name="connsiteY2" fmla="*/ 1081668 h 1146017"/>
              <a:gd name="connsiteX3" fmla="*/ 5307981 w 5352588"/>
              <a:gd name="connsiteY3" fmla="*/ 602165 h 1146017"/>
              <a:gd name="connsiteX4" fmla="*/ 5352588 w 5352588"/>
              <a:gd name="connsiteY4" fmla="*/ 0 h 1146017"/>
              <a:gd name="connsiteX0" fmla="*/ 0 w 5352588"/>
              <a:gd name="connsiteY0" fmla="*/ 735980 h 1152061"/>
              <a:gd name="connsiteX1" fmla="*/ 2152185 w 5352588"/>
              <a:gd name="connsiteY1" fmla="*/ 1103970 h 1152061"/>
              <a:gd name="connsiteX2" fmla="*/ 4638907 w 5352588"/>
              <a:gd name="connsiteY2" fmla="*/ 1092819 h 1152061"/>
              <a:gd name="connsiteX3" fmla="*/ 5307981 w 5352588"/>
              <a:gd name="connsiteY3" fmla="*/ 602165 h 1152061"/>
              <a:gd name="connsiteX4" fmla="*/ 5352588 w 5352588"/>
              <a:gd name="connsiteY4" fmla="*/ 0 h 1152061"/>
              <a:gd name="connsiteX0" fmla="*/ 0 w 5352588"/>
              <a:gd name="connsiteY0" fmla="*/ 735980 h 1170593"/>
              <a:gd name="connsiteX1" fmla="*/ 2152185 w 5352588"/>
              <a:gd name="connsiteY1" fmla="*/ 1103970 h 1170593"/>
              <a:gd name="connsiteX2" fmla="*/ 4638907 w 5352588"/>
              <a:gd name="connsiteY2" fmla="*/ 1092819 h 1170593"/>
              <a:gd name="connsiteX3" fmla="*/ 5129562 w 5352588"/>
              <a:gd name="connsiteY3" fmla="*/ 323385 h 1170593"/>
              <a:gd name="connsiteX4" fmla="*/ 5352588 w 5352588"/>
              <a:gd name="connsiteY4" fmla="*/ 0 h 1170593"/>
              <a:gd name="connsiteX0" fmla="*/ 0 w 5508705"/>
              <a:gd name="connsiteY0" fmla="*/ 724829 h 1159442"/>
              <a:gd name="connsiteX1" fmla="*/ 2152185 w 5508705"/>
              <a:gd name="connsiteY1" fmla="*/ 1092819 h 1159442"/>
              <a:gd name="connsiteX2" fmla="*/ 4638907 w 5508705"/>
              <a:gd name="connsiteY2" fmla="*/ 1081668 h 1159442"/>
              <a:gd name="connsiteX3" fmla="*/ 5129562 w 5508705"/>
              <a:gd name="connsiteY3" fmla="*/ 312234 h 1159442"/>
              <a:gd name="connsiteX4" fmla="*/ 5508705 w 5508705"/>
              <a:gd name="connsiteY4" fmla="*/ 0 h 1159442"/>
              <a:gd name="connsiteX0" fmla="*/ 0 w 5508705"/>
              <a:gd name="connsiteY0" fmla="*/ 724829 h 1168773"/>
              <a:gd name="connsiteX1" fmla="*/ 2152185 w 5508705"/>
              <a:gd name="connsiteY1" fmla="*/ 1092819 h 1168773"/>
              <a:gd name="connsiteX2" fmla="*/ 4638907 w 5508705"/>
              <a:gd name="connsiteY2" fmla="*/ 1081668 h 1168773"/>
              <a:gd name="connsiteX3" fmla="*/ 5163015 w 5508705"/>
              <a:gd name="connsiteY3" fmla="*/ 178420 h 1168773"/>
              <a:gd name="connsiteX4" fmla="*/ 5508705 w 5508705"/>
              <a:gd name="connsiteY4" fmla="*/ 0 h 1168773"/>
              <a:gd name="connsiteX0" fmla="*/ 0 w 5508705"/>
              <a:gd name="connsiteY0" fmla="*/ 724829 h 1174287"/>
              <a:gd name="connsiteX1" fmla="*/ 2152185 w 5508705"/>
              <a:gd name="connsiteY1" fmla="*/ 1092819 h 1174287"/>
              <a:gd name="connsiteX2" fmla="*/ 4638907 w 5508705"/>
              <a:gd name="connsiteY2" fmla="*/ 1081668 h 1174287"/>
              <a:gd name="connsiteX3" fmla="*/ 5084957 w 5508705"/>
              <a:gd name="connsiteY3" fmla="*/ 100362 h 1174287"/>
              <a:gd name="connsiteX4" fmla="*/ 5508705 w 5508705"/>
              <a:gd name="connsiteY4" fmla="*/ 0 h 1174287"/>
              <a:gd name="connsiteX0" fmla="*/ 0 w 5386042"/>
              <a:gd name="connsiteY0" fmla="*/ 724829 h 1174287"/>
              <a:gd name="connsiteX1" fmla="*/ 2152185 w 5386042"/>
              <a:gd name="connsiteY1" fmla="*/ 1092819 h 1174287"/>
              <a:gd name="connsiteX2" fmla="*/ 4638907 w 5386042"/>
              <a:gd name="connsiteY2" fmla="*/ 1081668 h 1174287"/>
              <a:gd name="connsiteX3" fmla="*/ 5084957 w 5386042"/>
              <a:gd name="connsiteY3" fmla="*/ 100362 h 1174287"/>
              <a:gd name="connsiteX4" fmla="*/ 5386042 w 5386042"/>
              <a:gd name="connsiteY4" fmla="*/ 0 h 11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6042" h="1174287">
                <a:moveTo>
                  <a:pt x="0" y="724829"/>
                </a:moveTo>
                <a:cubicBezTo>
                  <a:pt x="720183" y="941348"/>
                  <a:pt x="1379034" y="1033346"/>
                  <a:pt x="2152185" y="1092819"/>
                </a:cubicBezTo>
                <a:cubicBezTo>
                  <a:pt x="2925336" y="1152292"/>
                  <a:pt x="4150112" y="1247077"/>
                  <a:pt x="4638907" y="1081668"/>
                </a:cubicBezTo>
                <a:cubicBezTo>
                  <a:pt x="5127702" y="916259"/>
                  <a:pt x="4971586" y="224884"/>
                  <a:pt x="5084957" y="100362"/>
                </a:cubicBezTo>
                <a:cubicBezTo>
                  <a:pt x="5198328" y="-24160"/>
                  <a:pt x="5264308" y="38100"/>
                  <a:pt x="5386042" y="0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943FD0-0BDD-3441-B709-E7262E8EE3A9}"/>
              </a:ext>
            </a:extLst>
          </p:cNvPr>
          <p:cNvGrpSpPr/>
          <p:nvPr/>
        </p:nvGrpSpPr>
        <p:grpSpPr>
          <a:xfrm>
            <a:off x="9016667" y="1109054"/>
            <a:ext cx="1263628" cy="1847529"/>
            <a:chOff x="9246860" y="1124072"/>
            <a:chExt cx="1263628" cy="184752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BACA73-02A7-1548-BFAE-254C5F0124AD}"/>
                </a:ext>
              </a:extLst>
            </p:cNvPr>
            <p:cNvGrpSpPr/>
            <p:nvPr/>
          </p:nvGrpSpPr>
          <p:grpSpPr>
            <a:xfrm>
              <a:off x="9699718" y="1485827"/>
              <a:ext cx="169389" cy="1382558"/>
              <a:chOff x="7558406" y="1320506"/>
              <a:chExt cx="370205" cy="328184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A896E7C-4708-224B-AF5C-D16159126297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B81A0B-B2BB-3D41-B67C-96436A092EA7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5C06AE-6C69-1544-B992-C47FE32CD3D5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9D76BB-8EB0-BB45-A0F1-3E0693453DE1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35763-A5C2-774C-A2F8-6EC0C8559300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76EA5FF-3142-C74F-8CFA-710E7530CC41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B8010DC-1E71-424D-854B-F8CB87AB5C4A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4F47F02-028C-6F41-B7F5-C257A9487E1B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DD453-F941-7445-AF00-81B5AEAE0096}"/>
                </a:ext>
              </a:extLst>
            </p:cNvPr>
            <p:cNvSpPr txBox="1"/>
            <p:nvPr/>
          </p:nvSpPr>
          <p:spPr>
            <a:xfrm>
              <a:off x="9891408" y="1401941"/>
              <a:ext cx="6190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.1 sec</a:t>
              </a:r>
            </a:p>
            <a:p>
              <a:r>
                <a:rPr lang="en-US" sz="1200" dirty="0"/>
                <a:t>.2 sec</a:t>
              </a:r>
            </a:p>
            <a:p>
              <a:r>
                <a:rPr lang="en-US" sz="1200" dirty="0"/>
                <a:t>.4 sec</a:t>
              </a:r>
            </a:p>
            <a:p>
              <a:r>
                <a:rPr lang="en-US" sz="1200" dirty="0"/>
                <a:t>.6 sec</a:t>
              </a:r>
            </a:p>
            <a:p>
              <a:r>
                <a:rPr lang="en-US" sz="1200" dirty="0"/>
                <a:t>.75 sec</a:t>
              </a:r>
            </a:p>
            <a:p>
              <a:r>
                <a:rPr lang="en-US" sz="1200" dirty="0"/>
                <a:t>1 sec</a:t>
              </a:r>
            </a:p>
            <a:p>
              <a:r>
                <a:rPr lang="en-US" sz="1200" dirty="0"/>
                <a:t>1.2 sec</a:t>
              </a:r>
            </a:p>
            <a:p>
              <a:r>
                <a:rPr lang="en-US" sz="1200" dirty="0"/>
                <a:t>2 sec</a:t>
              </a:r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B6311A35-741D-5343-8640-0A39E6088B94}"/>
                </a:ext>
              </a:extLst>
            </p:cNvPr>
            <p:cNvSpPr/>
            <p:nvPr/>
          </p:nvSpPr>
          <p:spPr>
            <a:xfrm>
              <a:off x="9246860" y="1500373"/>
              <a:ext cx="370204" cy="1343713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4E070D-E691-A44B-B5C9-56E02ECF7B21}"/>
                </a:ext>
              </a:extLst>
            </p:cNvPr>
            <p:cNvSpPr txBox="1"/>
            <p:nvPr/>
          </p:nvSpPr>
          <p:spPr>
            <a:xfrm>
              <a:off x="9285248" y="1124072"/>
              <a:ext cx="915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Turn Time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0D1201-E099-654E-A08B-9A110A78A03B}"/>
              </a:ext>
            </a:extLst>
          </p:cNvPr>
          <p:cNvGrpSpPr/>
          <p:nvPr/>
        </p:nvGrpSpPr>
        <p:grpSpPr>
          <a:xfrm>
            <a:off x="10583375" y="1145339"/>
            <a:ext cx="1263628" cy="1847529"/>
            <a:chOff x="9246860" y="1124072"/>
            <a:chExt cx="1263628" cy="184752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80B9EA2-D9B6-DC44-8C2B-B0F2CBB500E6}"/>
                </a:ext>
              </a:extLst>
            </p:cNvPr>
            <p:cNvGrpSpPr/>
            <p:nvPr/>
          </p:nvGrpSpPr>
          <p:grpSpPr>
            <a:xfrm>
              <a:off x="9699718" y="1485827"/>
              <a:ext cx="169389" cy="1382558"/>
              <a:chOff x="7558406" y="1320506"/>
              <a:chExt cx="370205" cy="328184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32A0B34-9BAC-394F-9546-E77C3A367A83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E835563-64A4-FD4E-B488-CD0C536D757A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CC41BA3-7660-9644-977B-ECDCE194315B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F579852-4B1D-2D48-BDE1-B4CE6504DFEF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EFD4EA9-346C-CB4B-AEB5-4824919F104C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DBEDCD4-37B0-D643-9311-846E0A804ED3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483B573-52FD-8747-B140-564829FE3CC0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5B7F40-8441-AF4A-BF41-BDC787326CDF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BCB1DA-B900-0C44-8DB5-39749D3F7836}"/>
                </a:ext>
              </a:extLst>
            </p:cNvPr>
            <p:cNvSpPr txBox="1"/>
            <p:nvPr/>
          </p:nvSpPr>
          <p:spPr>
            <a:xfrm>
              <a:off x="9891408" y="1401941"/>
              <a:ext cx="61908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.1 sec</a:t>
              </a:r>
            </a:p>
            <a:p>
              <a:r>
                <a:rPr lang="en-US" sz="1200" dirty="0"/>
                <a:t>.2 sec</a:t>
              </a:r>
            </a:p>
            <a:p>
              <a:r>
                <a:rPr lang="en-US" sz="1200" dirty="0"/>
                <a:t>.4 sec</a:t>
              </a:r>
            </a:p>
            <a:p>
              <a:r>
                <a:rPr lang="en-US" sz="1200" dirty="0"/>
                <a:t>.6 sec</a:t>
              </a:r>
            </a:p>
            <a:p>
              <a:r>
                <a:rPr lang="en-US" sz="1200" dirty="0"/>
                <a:t>.75 sec</a:t>
              </a:r>
            </a:p>
            <a:p>
              <a:r>
                <a:rPr lang="en-US" sz="1200" dirty="0"/>
                <a:t>1 sec</a:t>
              </a:r>
            </a:p>
            <a:p>
              <a:r>
                <a:rPr lang="en-US" sz="1200" dirty="0"/>
                <a:t>1.2 sec</a:t>
              </a:r>
            </a:p>
            <a:p>
              <a:r>
                <a:rPr lang="en-US" sz="1200" dirty="0"/>
                <a:t>2 sec</a:t>
              </a:r>
            </a:p>
          </p:txBody>
        </p:sp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E50A3FB3-28FD-FF42-891A-F28B0A845952}"/>
                </a:ext>
              </a:extLst>
            </p:cNvPr>
            <p:cNvSpPr/>
            <p:nvPr/>
          </p:nvSpPr>
          <p:spPr>
            <a:xfrm>
              <a:off x="9246860" y="1500373"/>
              <a:ext cx="370204" cy="1343713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A031E5D-8BE8-4745-AC14-2EBE1E4EE087}"/>
                </a:ext>
              </a:extLst>
            </p:cNvPr>
            <p:cNvSpPr txBox="1"/>
            <p:nvPr/>
          </p:nvSpPr>
          <p:spPr>
            <a:xfrm>
              <a:off x="9285248" y="1124072"/>
              <a:ext cx="1160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Reverse Time</a:t>
              </a:r>
            </a:p>
          </p:txBody>
        </p:sp>
      </p:grpSp>
      <p:sp>
        <p:nvSpPr>
          <p:cNvPr id="74" name="Freeform 73">
            <a:extLst>
              <a:ext uri="{FF2B5EF4-FFF2-40B4-BE49-F238E27FC236}">
                <a16:creationId xmlns:a16="http://schemas.microsoft.com/office/drawing/2014/main" id="{FE93F4D8-5D7D-7147-9FC7-EA3E8F0B81C2}"/>
              </a:ext>
            </a:extLst>
          </p:cNvPr>
          <p:cNvSpPr/>
          <p:nvPr/>
        </p:nvSpPr>
        <p:spPr>
          <a:xfrm>
            <a:off x="3863858" y="2190312"/>
            <a:ext cx="6713036" cy="1366167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5754030"/>
              <a:gd name="connsiteY0" fmla="*/ 847492 h 1380415"/>
              <a:gd name="connsiteX1" fmla="*/ 1929161 w 5754030"/>
              <a:gd name="connsiteY1" fmla="*/ 1349297 h 1380415"/>
              <a:gd name="connsiteX2" fmla="*/ 2932771 w 5754030"/>
              <a:gd name="connsiteY2" fmla="*/ 1260088 h 1380415"/>
              <a:gd name="connsiteX3" fmla="*/ 3256156 w 5754030"/>
              <a:gd name="connsiteY3" fmla="*/ 713678 h 1380415"/>
              <a:gd name="connsiteX4" fmla="*/ 5754030 w 5754030"/>
              <a:gd name="connsiteY4" fmla="*/ 0 h 1380415"/>
              <a:gd name="connsiteX0" fmla="*/ 0 w 5609065"/>
              <a:gd name="connsiteY0" fmla="*/ 758283 h 1291206"/>
              <a:gd name="connsiteX1" fmla="*/ 1929161 w 5609065"/>
              <a:gd name="connsiteY1" fmla="*/ 1260088 h 1291206"/>
              <a:gd name="connsiteX2" fmla="*/ 2932771 w 5609065"/>
              <a:gd name="connsiteY2" fmla="*/ 1170879 h 1291206"/>
              <a:gd name="connsiteX3" fmla="*/ 3256156 w 5609065"/>
              <a:gd name="connsiteY3" fmla="*/ 624469 h 1291206"/>
              <a:gd name="connsiteX4" fmla="*/ 5609065 w 5609065"/>
              <a:gd name="connsiteY4" fmla="*/ 0 h 1291206"/>
              <a:gd name="connsiteX0" fmla="*/ 0 w 5609065"/>
              <a:gd name="connsiteY0" fmla="*/ 758283 h 1284835"/>
              <a:gd name="connsiteX1" fmla="*/ 1929161 w 5609065"/>
              <a:gd name="connsiteY1" fmla="*/ 1260088 h 1284835"/>
              <a:gd name="connsiteX2" fmla="*/ 2932771 w 5609065"/>
              <a:gd name="connsiteY2" fmla="*/ 1170879 h 1284835"/>
              <a:gd name="connsiteX3" fmla="*/ 5218771 w 5609065"/>
              <a:gd name="connsiteY3" fmla="*/ 847493 h 1284835"/>
              <a:gd name="connsiteX4" fmla="*/ 5609065 w 5609065"/>
              <a:gd name="connsiteY4" fmla="*/ 0 h 1284835"/>
              <a:gd name="connsiteX0" fmla="*/ 0 w 5609065"/>
              <a:gd name="connsiteY0" fmla="*/ 758283 h 1273326"/>
              <a:gd name="connsiteX1" fmla="*/ 1929161 w 5609065"/>
              <a:gd name="connsiteY1" fmla="*/ 1260088 h 1273326"/>
              <a:gd name="connsiteX2" fmla="*/ 4036742 w 5609065"/>
              <a:gd name="connsiteY2" fmla="*/ 1103971 h 1273326"/>
              <a:gd name="connsiteX3" fmla="*/ 5218771 w 5609065"/>
              <a:gd name="connsiteY3" fmla="*/ 847493 h 1273326"/>
              <a:gd name="connsiteX4" fmla="*/ 5609065 w 5609065"/>
              <a:gd name="connsiteY4" fmla="*/ 0 h 1273326"/>
              <a:gd name="connsiteX0" fmla="*/ 0 w 5609065"/>
              <a:gd name="connsiteY0" fmla="*/ 758283 h 1156787"/>
              <a:gd name="connsiteX1" fmla="*/ 2152185 w 5609065"/>
              <a:gd name="connsiteY1" fmla="*/ 1126273 h 1156787"/>
              <a:gd name="connsiteX2" fmla="*/ 4036742 w 5609065"/>
              <a:gd name="connsiteY2" fmla="*/ 1103971 h 1156787"/>
              <a:gd name="connsiteX3" fmla="*/ 5218771 w 5609065"/>
              <a:gd name="connsiteY3" fmla="*/ 847493 h 1156787"/>
              <a:gd name="connsiteX4" fmla="*/ 5609065 w 5609065"/>
              <a:gd name="connsiteY4" fmla="*/ 0 h 1156787"/>
              <a:gd name="connsiteX0" fmla="*/ 0 w 6713036"/>
              <a:gd name="connsiteY0" fmla="*/ 1137425 h 1535929"/>
              <a:gd name="connsiteX1" fmla="*/ 2152185 w 6713036"/>
              <a:gd name="connsiteY1" fmla="*/ 1505415 h 1535929"/>
              <a:gd name="connsiteX2" fmla="*/ 4036742 w 6713036"/>
              <a:gd name="connsiteY2" fmla="*/ 1483113 h 1535929"/>
              <a:gd name="connsiteX3" fmla="*/ 5218771 w 6713036"/>
              <a:gd name="connsiteY3" fmla="*/ 1226635 h 1535929"/>
              <a:gd name="connsiteX4" fmla="*/ 6713036 w 6713036"/>
              <a:gd name="connsiteY4" fmla="*/ 0 h 1535929"/>
              <a:gd name="connsiteX0" fmla="*/ 0 w 6713036"/>
              <a:gd name="connsiteY0" fmla="*/ 1137425 h 1541892"/>
              <a:gd name="connsiteX1" fmla="*/ 2152185 w 6713036"/>
              <a:gd name="connsiteY1" fmla="*/ 1505415 h 1541892"/>
              <a:gd name="connsiteX2" fmla="*/ 4036742 w 6713036"/>
              <a:gd name="connsiteY2" fmla="*/ 1483113 h 1541892"/>
              <a:gd name="connsiteX3" fmla="*/ 6266986 w 6713036"/>
              <a:gd name="connsiteY3" fmla="*/ 1103972 h 1541892"/>
              <a:gd name="connsiteX4" fmla="*/ 6713036 w 6713036"/>
              <a:gd name="connsiteY4" fmla="*/ 0 h 1541892"/>
              <a:gd name="connsiteX0" fmla="*/ 0 w 6713036"/>
              <a:gd name="connsiteY0" fmla="*/ 1137425 h 1568778"/>
              <a:gd name="connsiteX1" fmla="*/ 2152185 w 6713036"/>
              <a:gd name="connsiteY1" fmla="*/ 1505415 h 1568778"/>
              <a:gd name="connsiteX2" fmla="*/ 4036742 w 6713036"/>
              <a:gd name="connsiteY2" fmla="*/ 1483113 h 1568778"/>
              <a:gd name="connsiteX3" fmla="*/ 6478859 w 6713036"/>
              <a:gd name="connsiteY3" fmla="*/ 669075 h 1568778"/>
              <a:gd name="connsiteX4" fmla="*/ 6713036 w 6713036"/>
              <a:gd name="connsiteY4" fmla="*/ 0 h 1568778"/>
              <a:gd name="connsiteX0" fmla="*/ 0 w 6713036"/>
              <a:gd name="connsiteY0" fmla="*/ 1137425 h 1506736"/>
              <a:gd name="connsiteX1" fmla="*/ 2152185 w 6713036"/>
              <a:gd name="connsiteY1" fmla="*/ 1505415 h 1506736"/>
              <a:gd name="connsiteX2" fmla="*/ 5207620 w 6713036"/>
              <a:gd name="connsiteY2" fmla="*/ 1237786 h 1506736"/>
              <a:gd name="connsiteX3" fmla="*/ 6478859 w 6713036"/>
              <a:gd name="connsiteY3" fmla="*/ 669075 h 1506736"/>
              <a:gd name="connsiteX4" fmla="*/ 6713036 w 6713036"/>
              <a:gd name="connsiteY4" fmla="*/ 0 h 1506736"/>
              <a:gd name="connsiteX0" fmla="*/ 0 w 6713036"/>
              <a:gd name="connsiteY0" fmla="*/ 1137425 h 1355040"/>
              <a:gd name="connsiteX1" fmla="*/ 2352906 w 6713036"/>
              <a:gd name="connsiteY1" fmla="*/ 1349298 h 1355040"/>
              <a:gd name="connsiteX2" fmla="*/ 5207620 w 6713036"/>
              <a:gd name="connsiteY2" fmla="*/ 1237786 h 1355040"/>
              <a:gd name="connsiteX3" fmla="*/ 6478859 w 6713036"/>
              <a:gd name="connsiteY3" fmla="*/ 669075 h 1355040"/>
              <a:gd name="connsiteX4" fmla="*/ 6713036 w 6713036"/>
              <a:gd name="connsiteY4" fmla="*/ 0 h 1355040"/>
              <a:gd name="connsiteX0" fmla="*/ 0 w 6713036"/>
              <a:gd name="connsiteY0" fmla="*/ 1137425 h 1358242"/>
              <a:gd name="connsiteX1" fmla="*/ 2352906 w 6713036"/>
              <a:gd name="connsiteY1" fmla="*/ 1349298 h 1358242"/>
              <a:gd name="connsiteX2" fmla="*/ 5207620 w 6713036"/>
              <a:gd name="connsiteY2" fmla="*/ 1237786 h 1358242"/>
              <a:gd name="connsiteX3" fmla="*/ 6556917 w 6713036"/>
              <a:gd name="connsiteY3" fmla="*/ 535260 h 1358242"/>
              <a:gd name="connsiteX4" fmla="*/ 6713036 w 6713036"/>
              <a:gd name="connsiteY4" fmla="*/ 0 h 1358242"/>
              <a:gd name="connsiteX0" fmla="*/ 0 w 6713036"/>
              <a:gd name="connsiteY0" fmla="*/ 1137425 h 1353409"/>
              <a:gd name="connsiteX1" fmla="*/ 2352906 w 6713036"/>
              <a:gd name="connsiteY1" fmla="*/ 1349298 h 1353409"/>
              <a:gd name="connsiteX2" fmla="*/ 6021659 w 6713036"/>
              <a:gd name="connsiteY2" fmla="*/ 1215483 h 1353409"/>
              <a:gd name="connsiteX3" fmla="*/ 6556917 w 6713036"/>
              <a:gd name="connsiteY3" fmla="*/ 535260 h 1353409"/>
              <a:gd name="connsiteX4" fmla="*/ 6713036 w 6713036"/>
              <a:gd name="connsiteY4" fmla="*/ 0 h 1353409"/>
              <a:gd name="connsiteX0" fmla="*/ 0 w 6713036"/>
              <a:gd name="connsiteY0" fmla="*/ 1137425 h 1366167"/>
              <a:gd name="connsiteX1" fmla="*/ 2352906 w 6713036"/>
              <a:gd name="connsiteY1" fmla="*/ 1349298 h 1366167"/>
              <a:gd name="connsiteX2" fmla="*/ 6021659 w 6713036"/>
              <a:gd name="connsiteY2" fmla="*/ 1215483 h 1366167"/>
              <a:gd name="connsiteX3" fmla="*/ 6501161 w 6713036"/>
              <a:gd name="connsiteY3" fmla="*/ 133816 h 1366167"/>
              <a:gd name="connsiteX4" fmla="*/ 6713036 w 6713036"/>
              <a:gd name="connsiteY4" fmla="*/ 0 h 136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036" h="1366167">
                <a:moveTo>
                  <a:pt x="0" y="1137425"/>
                </a:moveTo>
                <a:cubicBezTo>
                  <a:pt x="720183" y="1353944"/>
                  <a:pt x="1349296" y="1336288"/>
                  <a:pt x="2352906" y="1349298"/>
                </a:cubicBezTo>
                <a:cubicBezTo>
                  <a:pt x="3356516" y="1362308"/>
                  <a:pt x="5330283" y="1418063"/>
                  <a:pt x="6021659" y="1215483"/>
                </a:cubicBezTo>
                <a:cubicBezTo>
                  <a:pt x="6713035" y="1012903"/>
                  <a:pt x="6387790" y="258338"/>
                  <a:pt x="6501161" y="133816"/>
                </a:cubicBezTo>
                <a:cubicBezTo>
                  <a:pt x="6614532" y="9294"/>
                  <a:pt x="6591302" y="38100"/>
                  <a:pt x="6713036" y="0"/>
                </a:cubicBezTo>
              </a:path>
            </a:pathLst>
          </a:custGeom>
          <a:noFill/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507F-8998-5349-B68A-C3161E02D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20" y="1494272"/>
            <a:ext cx="4412505" cy="35152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Red – Go!</a:t>
            </a:r>
          </a:p>
          <a:p>
            <a:pPr algn="l"/>
            <a:r>
              <a:rPr lang="en-US" dirty="0"/>
              <a:t>Orange – Forward Speed</a:t>
            </a:r>
          </a:p>
          <a:p>
            <a:pPr algn="l"/>
            <a:r>
              <a:rPr lang="en-US" dirty="0"/>
              <a:t>Yellow – Turn Distance</a:t>
            </a:r>
          </a:p>
          <a:p>
            <a:pPr algn="l"/>
            <a:r>
              <a:rPr lang="en-US" dirty="0"/>
              <a:t>Green – Turn Time</a:t>
            </a:r>
          </a:p>
          <a:p>
            <a:pPr algn="l"/>
            <a:r>
              <a:rPr lang="en-US" dirty="0"/>
              <a:t>Blue – Reverse Time</a:t>
            </a:r>
          </a:p>
          <a:p>
            <a:pPr algn="l"/>
            <a:r>
              <a:rPr lang="en-US" dirty="0"/>
              <a:t>Purple – Turn Direction</a:t>
            </a:r>
          </a:p>
          <a:p>
            <a:pPr algn="l"/>
            <a:r>
              <a:rPr lang="en-US" dirty="0"/>
              <a:t>Pink – Randomness</a:t>
            </a:r>
          </a:p>
          <a:p>
            <a:pPr algn="l"/>
            <a:r>
              <a:rPr lang="en-US" dirty="0"/>
              <a:t>White – Right/Left Power Ratio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412781-8F01-D249-BC92-1E6758A175BE}"/>
              </a:ext>
            </a:extLst>
          </p:cNvPr>
          <p:cNvCxnSpPr>
            <a:cxnSpLocks/>
          </p:cNvCxnSpPr>
          <p:nvPr/>
        </p:nvCxnSpPr>
        <p:spPr>
          <a:xfrm>
            <a:off x="4393580" y="2093847"/>
            <a:ext cx="1194853" cy="401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23C2C3-2BBF-DC4D-99AD-1E3C2CC79C3C}"/>
              </a:ext>
            </a:extLst>
          </p:cNvPr>
          <p:cNvGrpSpPr/>
          <p:nvPr/>
        </p:nvGrpSpPr>
        <p:grpSpPr>
          <a:xfrm>
            <a:off x="5830426" y="3602549"/>
            <a:ext cx="1657646" cy="1847529"/>
            <a:chOff x="9246860" y="1124072"/>
            <a:chExt cx="1657646" cy="184752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897831F-7B53-8049-B852-3DFA8BE07F8D}"/>
                </a:ext>
              </a:extLst>
            </p:cNvPr>
            <p:cNvGrpSpPr/>
            <p:nvPr/>
          </p:nvGrpSpPr>
          <p:grpSpPr>
            <a:xfrm>
              <a:off x="9699718" y="1485827"/>
              <a:ext cx="169389" cy="1382558"/>
              <a:chOff x="7558406" y="1320506"/>
              <a:chExt cx="370205" cy="328184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D79246B-B641-2641-B8F7-0B1F63ED5CD4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9EB3931-0580-954D-B3F0-A092790409B6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3F2B9C1-7ED2-294D-AB64-7367F0B0269D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0DB95B4-C7AB-D945-9CBD-76B00D35D4A1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7332B75-52AF-F547-BB69-A55B407E4A72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0B9F2FA-AA8E-1D43-8CC2-0EEB62C9462F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AABA360-EB09-CE44-8242-E5F3D1A87B67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970A46-F052-1A4A-8250-8CB30AF2FEF1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FA0119C-535C-924C-AEBD-00F0BAA528C1}"/>
                </a:ext>
              </a:extLst>
            </p:cNvPr>
            <p:cNvSpPr txBox="1"/>
            <p:nvPr/>
          </p:nvSpPr>
          <p:spPr>
            <a:xfrm>
              <a:off x="9891408" y="1401941"/>
              <a:ext cx="101309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Left</a:t>
              </a:r>
            </a:p>
            <a:p>
              <a:r>
                <a:rPr lang="en-US" sz="1200" dirty="0"/>
                <a:t>Right</a:t>
              </a:r>
            </a:p>
            <a:p>
              <a:r>
                <a:rPr lang="en-US" sz="1200" dirty="0"/>
                <a:t>50% L, 50% R</a:t>
              </a:r>
            </a:p>
            <a:p>
              <a:r>
                <a:rPr lang="en-US" sz="1200" dirty="0"/>
                <a:t>25% L, 75% R</a:t>
              </a:r>
            </a:p>
            <a:p>
              <a:r>
                <a:rPr lang="en-US" sz="1200" dirty="0"/>
                <a:t>75% L, 25% R</a:t>
              </a:r>
            </a:p>
            <a:p>
              <a:r>
                <a:rPr lang="en-US" sz="1200" dirty="0"/>
                <a:t>60% L, 40% R</a:t>
              </a:r>
            </a:p>
            <a:p>
              <a:r>
                <a:rPr lang="en-US" sz="1200" dirty="0"/>
                <a:t>90% L, 10% R</a:t>
              </a:r>
            </a:p>
            <a:p>
              <a:r>
                <a:rPr lang="en-US" sz="1200" dirty="0"/>
                <a:t>10% L, 90% R</a:t>
              </a:r>
            </a:p>
          </p:txBody>
        </p:sp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8CEC5CD7-EBC5-F949-A3E6-C68B306AA471}"/>
                </a:ext>
              </a:extLst>
            </p:cNvPr>
            <p:cNvSpPr/>
            <p:nvPr/>
          </p:nvSpPr>
          <p:spPr>
            <a:xfrm>
              <a:off x="9246860" y="1500373"/>
              <a:ext cx="370204" cy="1343713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683215-B62D-AE4E-BE3D-B4AC2B7A6449}"/>
                </a:ext>
              </a:extLst>
            </p:cNvPr>
            <p:cNvSpPr txBox="1"/>
            <p:nvPr/>
          </p:nvSpPr>
          <p:spPr>
            <a:xfrm>
              <a:off x="9285248" y="1124072"/>
              <a:ext cx="1222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Turn Direction</a:t>
              </a:r>
            </a:p>
          </p:txBody>
        </p:sp>
      </p:grpSp>
      <p:sp>
        <p:nvSpPr>
          <p:cNvPr id="93" name="Freeform 92">
            <a:extLst>
              <a:ext uri="{FF2B5EF4-FFF2-40B4-BE49-F238E27FC236}">
                <a16:creationId xmlns:a16="http://schemas.microsoft.com/office/drawing/2014/main" id="{A1CA30FA-9DEE-0A4A-967E-DD62C5B66598}"/>
              </a:ext>
            </a:extLst>
          </p:cNvPr>
          <p:cNvSpPr/>
          <p:nvPr/>
        </p:nvSpPr>
        <p:spPr>
          <a:xfrm>
            <a:off x="4271146" y="3803425"/>
            <a:ext cx="1550019" cy="882556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5754030"/>
              <a:gd name="connsiteY0" fmla="*/ 847492 h 1380415"/>
              <a:gd name="connsiteX1" fmla="*/ 1929161 w 5754030"/>
              <a:gd name="connsiteY1" fmla="*/ 1349297 h 1380415"/>
              <a:gd name="connsiteX2" fmla="*/ 2932771 w 5754030"/>
              <a:gd name="connsiteY2" fmla="*/ 1260088 h 1380415"/>
              <a:gd name="connsiteX3" fmla="*/ 3256156 w 5754030"/>
              <a:gd name="connsiteY3" fmla="*/ 713678 h 1380415"/>
              <a:gd name="connsiteX4" fmla="*/ 5754030 w 5754030"/>
              <a:gd name="connsiteY4" fmla="*/ 0 h 1380415"/>
              <a:gd name="connsiteX0" fmla="*/ 0 w 5609065"/>
              <a:gd name="connsiteY0" fmla="*/ 758283 h 1291206"/>
              <a:gd name="connsiteX1" fmla="*/ 1929161 w 5609065"/>
              <a:gd name="connsiteY1" fmla="*/ 1260088 h 1291206"/>
              <a:gd name="connsiteX2" fmla="*/ 2932771 w 5609065"/>
              <a:gd name="connsiteY2" fmla="*/ 1170879 h 1291206"/>
              <a:gd name="connsiteX3" fmla="*/ 3256156 w 5609065"/>
              <a:gd name="connsiteY3" fmla="*/ 624469 h 1291206"/>
              <a:gd name="connsiteX4" fmla="*/ 5609065 w 5609065"/>
              <a:gd name="connsiteY4" fmla="*/ 0 h 1291206"/>
              <a:gd name="connsiteX0" fmla="*/ 0 w 5609065"/>
              <a:gd name="connsiteY0" fmla="*/ 758283 h 1284835"/>
              <a:gd name="connsiteX1" fmla="*/ 1929161 w 5609065"/>
              <a:gd name="connsiteY1" fmla="*/ 1260088 h 1284835"/>
              <a:gd name="connsiteX2" fmla="*/ 2932771 w 5609065"/>
              <a:gd name="connsiteY2" fmla="*/ 1170879 h 1284835"/>
              <a:gd name="connsiteX3" fmla="*/ 5218771 w 5609065"/>
              <a:gd name="connsiteY3" fmla="*/ 847493 h 1284835"/>
              <a:gd name="connsiteX4" fmla="*/ 5609065 w 5609065"/>
              <a:gd name="connsiteY4" fmla="*/ 0 h 1284835"/>
              <a:gd name="connsiteX0" fmla="*/ 0 w 5609065"/>
              <a:gd name="connsiteY0" fmla="*/ 758283 h 1273326"/>
              <a:gd name="connsiteX1" fmla="*/ 1929161 w 5609065"/>
              <a:gd name="connsiteY1" fmla="*/ 1260088 h 1273326"/>
              <a:gd name="connsiteX2" fmla="*/ 4036742 w 5609065"/>
              <a:gd name="connsiteY2" fmla="*/ 1103971 h 1273326"/>
              <a:gd name="connsiteX3" fmla="*/ 5218771 w 5609065"/>
              <a:gd name="connsiteY3" fmla="*/ 847493 h 1273326"/>
              <a:gd name="connsiteX4" fmla="*/ 5609065 w 5609065"/>
              <a:gd name="connsiteY4" fmla="*/ 0 h 1273326"/>
              <a:gd name="connsiteX0" fmla="*/ 0 w 5609065"/>
              <a:gd name="connsiteY0" fmla="*/ 758283 h 1156787"/>
              <a:gd name="connsiteX1" fmla="*/ 2152185 w 5609065"/>
              <a:gd name="connsiteY1" fmla="*/ 1126273 h 1156787"/>
              <a:gd name="connsiteX2" fmla="*/ 4036742 w 5609065"/>
              <a:gd name="connsiteY2" fmla="*/ 1103971 h 1156787"/>
              <a:gd name="connsiteX3" fmla="*/ 5218771 w 5609065"/>
              <a:gd name="connsiteY3" fmla="*/ 847493 h 1156787"/>
              <a:gd name="connsiteX4" fmla="*/ 5609065 w 5609065"/>
              <a:gd name="connsiteY4" fmla="*/ 0 h 1156787"/>
              <a:gd name="connsiteX0" fmla="*/ 0 w 6713036"/>
              <a:gd name="connsiteY0" fmla="*/ 1137425 h 1535929"/>
              <a:gd name="connsiteX1" fmla="*/ 2152185 w 6713036"/>
              <a:gd name="connsiteY1" fmla="*/ 1505415 h 1535929"/>
              <a:gd name="connsiteX2" fmla="*/ 4036742 w 6713036"/>
              <a:gd name="connsiteY2" fmla="*/ 1483113 h 1535929"/>
              <a:gd name="connsiteX3" fmla="*/ 5218771 w 6713036"/>
              <a:gd name="connsiteY3" fmla="*/ 1226635 h 1535929"/>
              <a:gd name="connsiteX4" fmla="*/ 6713036 w 6713036"/>
              <a:gd name="connsiteY4" fmla="*/ 0 h 1535929"/>
              <a:gd name="connsiteX0" fmla="*/ 0 w 6713036"/>
              <a:gd name="connsiteY0" fmla="*/ 1137425 h 1541892"/>
              <a:gd name="connsiteX1" fmla="*/ 2152185 w 6713036"/>
              <a:gd name="connsiteY1" fmla="*/ 1505415 h 1541892"/>
              <a:gd name="connsiteX2" fmla="*/ 4036742 w 6713036"/>
              <a:gd name="connsiteY2" fmla="*/ 1483113 h 1541892"/>
              <a:gd name="connsiteX3" fmla="*/ 6266986 w 6713036"/>
              <a:gd name="connsiteY3" fmla="*/ 1103972 h 1541892"/>
              <a:gd name="connsiteX4" fmla="*/ 6713036 w 6713036"/>
              <a:gd name="connsiteY4" fmla="*/ 0 h 1541892"/>
              <a:gd name="connsiteX0" fmla="*/ 0 w 6713036"/>
              <a:gd name="connsiteY0" fmla="*/ 1137425 h 1568778"/>
              <a:gd name="connsiteX1" fmla="*/ 2152185 w 6713036"/>
              <a:gd name="connsiteY1" fmla="*/ 1505415 h 1568778"/>
              <a:gd name="connsiteX2" fmla="*/ 4036742 w 6713036"/>
              <a:gd name="connsiteY2" fmla="*/ 1483113 h 1568778"/>
              <a:gd name="connsiteX3" fmla="*/ 6478859 w 6713036"/>
              <a:gd name="connsiteY3" fmla="*/ 669075 h 1568778"/>
              <a:gd name="connsiteX4" fmla="*/ 6713036 w 6713036"/>
              <a:gd name="connsiteY4" fmla="*/ 0 h 1568778"/>
              <a:gd name="connsiteX0" fmla="*/ 0 w 6713036"/>
              <a:gd name="connsiteY0" fmla="*/ 1137425 h 1506736"/>
              <a:gd name="connsiteX1" fmla="*/ 2152185 w 6713036"/>
              <a:gd name="connsiteY1" fmla="*/ 1505415 h 1506736"/>
              <a:gd name="connsiteX2" fmla="*/ 5207620 w 6713036"/>
              <a:gd name="connsiteY2" fmla="*/ 1237786 h 1506736"/>
              <a:gd name="connsiteX3" fmla="*/ 6478859 w 6713036"/>
              <a:gd name="connsiteY3" fmla="*/ 669075 h 1506736"/>
              <a:gd name="connsiteX4" fmla="*/ 6713036 w 6713036"/>
              <a:gd name="connsiteY4" fmla="*/ 0 h 1506736"/>
              <a:gd name="connsiteX0" fmla="*/ 0 w 6713036"/>
              <a:gd name="connsiteY0" fmla="*/ 1137425 h 1355040"/>
              <a:gd name="connsiteX1" fmla="*/ 2352906 w 6713036"/>
              <a:gd name="connsiteY1" fmla="*/ 1349298 h 1355040"/>
              <a:gd name="connsiteX2" fmla="*/ 5207620 w 6713036"/>
              <a:gd name="connsiteY2" fmla="*/ 1237786 h 1355040"/>
              <a:gd name="connsiteX3" fmla="*/ 6478859 w 6713036"/>
              <a:gd name="connsiteY3" fmla="*/ 669075 h 1355040"/>
              <a:gd name="connsiteX4" fmla="*/ 6713036 w 6713036"/>
              <a:gd name="connsiteY4" fmla="*/ 0 h 1355040"/>
              <a:gd name="connsiteX0" fmla="*/ 0 w 6713036"/>
              <a:gd name="connsiteY0" fmla="*/ 1137425 h 1358242"/>
              <a:gd name="connsiteX1" fmla="*/ 2352906 w 6713036"/>
              <a:gd name="connsiteY1" fmla="*/ 1349298 h 1358242"/>
              <a:gd name="connsiteX2" fmla="*/ 5207620 w 6713036"/>
              <a:gd name="connsiteY2" fmla="*/ 1237786 h 1358242"/>
              <a:gd name="connsiteX3" fmla="*/ 6556917 w 6713036"/>
              <a:gd name="connsiteY3" fmla="*/ 535260 h 1358242"/>
              <a:gd name="connsiteX4" fmla="*/ 6713036 w 6713036"/>
              <a:gd name="connsiteY4" fmla="*/ 0 h 1358242"/>
              <a:gd name="connsiteX0" fmla="*/ 0 w 6713036"/>
              <a:gd name="connsiteY0" fmla="*/ 1137425 h 1353409"/>
              <a:gd name="connsiteX1" fmla="*/ 2352906 w 6713036"/>
              <a:gd name="connsiteY1" fmla="*/ 1349298 h 1353409"/>
              <a:gd name="connsiteX2" fmla="*/ 6021659 w 6713036"/>
              <a:gd name="connsiteY2" fmla="*/ 1215483 h 1353409"/>
              <a:gd name="connsiteX3" fmla="*/ 6556917 w 6713036"/>
              <a:gd name="connsiteY3" fmla="*/ 535260 h 1353409"/>
              <a:gd name="connsiteX4" fmla="*/ 6713036 w 6713036"/>
              <a:gd name="connsiteY4" fmla="*/ 0 h 1353409"/>
              <a:gd name="connsiteX0" fmla="*/ 0 w 6713036"/>
              <a:gd name="connsiteY0" fmla="*/ 1137425 h 1366167"/>
              <a:gd name="connsiteX1" fmla="*/ 2352906 w 6713036"/>
              <a:gd name="connsiteY1" fmla="*/ 1349298 h 1366167"/>
              <a:gd name="connsiteX2" fmla="*/ 6021659 w 6713036"/>
              <a:gd name="connsiteY2" fmla="*/ 1215483 h 1366167"/>
              <a:gd name="connsiteX3" fmla="*/ 6501161 w 6713036"/>
              <a:gd name="connsiteY3" fmla="*/ 133816 h 1366167"/>
              <a:gd name="connsiteX4" fmla="*/ 6713036 w 6713036"/>
              <a:gd name="connsiteY4" fmla="*/ 0 h 1366167"/>
              <a:gd name="connsiteX0" fmla="*/ 0 w 6713036"/>
              <a:gd name="connsiteY0" fmla="*/ 1137425 h 1304693"/>
              <a:gd name="connsiteX1" fmla="*/ 1025911 w 6713036"/>
              <a:gd name="connsiteY1" fmla="*/ 1304693 h 1304693"/>
              <a:gd name="connsiteX2" fmla="*/ 6021659 w 6713036"/>
              <a:gd name="connsiteY2" fmla="*/ 1215483 h 1304693"/>
              <a:gd name="connsiteX3" fmla="*/ 6501161 w 6713036"/>
              <a:gd name="connsiteY3" fmla="*/ 133816 h 1304693"/>
              <a:gd name="connsiteX4" fmla="*/ 6713036 w 6713036"/>
              <a:gd name="connsiteY4" fmla="*/ 0 h 1304693"/>
              <a:gd name="connsiteX0" fmla="*/ 0 w 6713036"/>
              <a:gd name="connsiteY0" fmla="*/ 1137425 h 1367258"/>
              <a:gd name="connsiteX1" fmla="*/ 1025911 w 6713036"/>
              <a:gd name="connsiteY1" fmla="*/ 1304693 h 1367258"/>
              <a:gd name="connsiteX2" fmla="*/ 6021659 w 6713036"/>
              <a:gd name="connsiteY2" fmla="*/ 1215483 h 1367258"/>
              <a:gd name="connsiteX3" fmla="*/ 6501161 w 6713036"/>
              <a:gd name="connsiteY3" fmla="*/ 133816 h 1367258"/>
              <a:gd name="connsiteX4" fmla="*/ 6713036 w 6713036"/>
              <a:gd name="connsiteY4" fmla="*/ 0 h 1367258"/>
              <a:gd name="connsiteX0" fmla="*/ 0 w 6713036"/>
              <a:gd name="connsiteY0" fmla="*/ 1137425 h 1986041"/>
              <a:gd name="connsiteX1" fmla="*/ 1025911 w 6713036"/>
              <a:gd name="connsiteY1" fmla="*/ 1304693 h 1986041"/>
              <a:gd name="connsiteX2" fmla="*/ 1282390 w 6713036"/>
              <a:gd name="connsiteY2" fmla="*/ 1984917 h 1986041"/>
              <a:gd name="connsiteX3" fmla="*/ 6501161 w 6713036"/>
              <a:gd name="connsiteY3" fmla="*/ 133816 h 1986041"/>
              <a:gd name="connsiteX4" fmla="*/ 6713036 w 6713036"/>
              <a:gd name="connsiteY4" fmla="*/ 0 h 1986041"/>
              <a:gd name="connsiteX0" fmla="*/ 0 w 6713036"/>
              <a:gd name="connsiteY0" fmla="*/ 1137425 h 2161299"/>
              <a:gd name="connsiteX1" fmla="*/ 1025911 w 6713036"/>
              <a:gd name="connsiteY1" fmla="*/ 1304693 h 2161299"/>
              <a:gd name="connsiteX2" fmla="*/ 1282390 w 6713036"/>
              <a:gd name="connsiteY2" fmla="*/ 1984917 h 2161299"/>
              <a:gd name="connsiteX3" fmla="*/ 1616927 w 6713036"/>
              <a:gd name="connsiteY3" fmla="*/ 2107582 h 2161299"/>
              <a:gd name="connsiteX4" fmla="*/ 6713036 w 6713036"/>
              <a:gd name="connsiteY4" fmla="*/ 0 h 2161299"/>
              <a:gd name="connsiteX0" fmla="*/ 0 w 1616927"/>
              <a:gd name="connsiteY0" fmla="*/ 0 h 1023874"/>
              <a:gd name="connsiteX1" fmla="*/ 1025911 w 1616927"/>
              <a:gd name="connsiteY1" fmla="*/ 167268 h 1023874"/>
              <a:gd name="connsiteX2" fmla="*/ 1282390 w 1616927"/>
              <a:gd name="connsiteY2" fmla="*/ 847492 h 1023874"/>
              <a:gd name="connsiteX3" fmla="*/ 1616927 w 1616927"/>
              <a:gd name="connsiteY3" fmla="*/ 970157 h 1023874"/>
              <a:gd name="connsiteX0" fmla="*/ 0 w 1717288"/>
              <a:gd name="connsiteY0" fmla="*/ 0 h 972776"/>
              <a:gd name="connsiteX1" fmla="*/ 1025911 w 1717288"/>
              <a:gd name="connsiteY1" fmla="*/ 167268 h 972776"/>
              <a:gd name="connsiteX2" fmla="*/ 1282390 w 1717288"/>
              <a:gd name="connsiteY2" fmla="*/ 847492 h 972776"/>
              <a:gd name="connsiteX3" fmla="*/ 1717288 w 1717288"/>
              <a:gd name="connsiteY3" fmla="*/ 903249 h 972776"/>
              <a:gd name="connsiteX0" fmla="*/ 0 w 1717288"/>
              <a:gd name="connsiteY0" fmla="*/ 0 h 943709"/>
              <a:gd name="connsiteX1" fmla="*/ 1025911 w 1717288"/>
              <a:gd name="connsiteY1" fmla="*/ 167268 h 943709"/>
              <a:gd name="connsiteX2" fmla="*/ 1304692 w 1717288"/>
              <a:gd name="connsiteY2" fmla="*/ 713678 h 943709"/>
              <a:gd name="connsiteX3" fmla="*/ 1717288 w 1717288"/>
              <a:gd name="connsiteY3" fmla="*/ 903249 h 943709"/>
              <a:gd name="connsiteX0" fmla="*/ 0 w 1550019"/>
              <a:gd name="connsiteY0" fmla="*/ 0 h 887953"/>
              <a:gd name="connsiteX1" fmla="*/ 858642 w 1550019"/>
              <a:gd name="connsiteY1" fmla="*/ 111512 h 887953"/>
              <a:gd name="connsiteX2" fmla="*/ 1137423 w 1550019"/>
              <a:gd name="connsiteY2" fmla="*/ 657922 h 887953"/>
              <a:gd name="connsiteX3" fmla="*/ 1550019 w 1550019"/>
              <a:gd name="connsiteY3" fmla="*/ 847493 h 887953"/>
              <a:gd name="connsiteX0" fmla="*/ 0 w 1550019"/>
              <a:gd name="connsiteY0" fmla="*/ 0 h 887953"/>
              <a:gd name="connsiteX1" fmla="*/ 858642 w 1550019"/>
              <a:gd name="connsiteY1" fmla="*/ 111512 h 887953"/>
              <a:gd name="connsiteX2" fmla="*/ 1137423 w 1550019"/>
              <a:gd name="connsiteY2" fmla="*/ 657922 h 887953"/>
              <a:gd name="connsiteX3" fmla="*/ 1550019 w 1550019"/>
              <a:gd name="connsiteY3" fmla="*/ 847493 h 887953"/>
              <a:gd name="connsiteX0" fmla="*/ 0 w 1550019"/>
              <a:gd name="connsiteY0" fmla="*/ 0 h 886424"/>
              <a:gd name="connsiteX1" fmla="*/ 914398 w 1550019"/>
              <a:gd name="connsiteY1" fmla="*/ 189571 h 886424"/>
              <a:gd name="connsiteX2" fmla="*/ 1137423 w 1550019"/>
              <a:gd name="connsiteY2" fmla="*/ 657922 h 886424"/>
              <a:gd name="connsiteX3" fmla="*/ 1550019 w 1550019"/>
              <a:gd name="connsiteY3" fmla="*/ 847493 h 886424"/>
              <a:gd name="connsiteX0" fmla="*/ 0 w 1550019"/>
              <a:gd name="connsiteY0" fmla="*/ 0 h 887728"/>
              <a:gd name="connsiteX1" fmla="*/ 1070515 w 1550019"/>
              <a:gd name="connsiteY1" fmla="*/ 122664 h 887728"/>
              <a:gd name="connsiteX2" fmla="*/ 1137423 w 1550019"/>
              <a:gd name="connsiteY2" fmla="*/ 657922 h 887728"/>
              <a:gd name="connsiteX3" fmla="*/ 1550019 w 1550019"/>
              <a:gd name="connsiteY3" fmla="*/ 847493 h 887728"/>
              <a:gd name="connsiteX0" fmla="*/ 0 w 1550019"/>
              <a:gd name="connsiteY0" fmla="*/ 0 h 882556"/>
              <a:gd name="connsiteX1" fmla="*/ 1070515 w 1550019"/>
              <a:gd name="connsiteY1" fmla="*/ 122664 h 882556"/>
              <a:gd name="connsiteX2" fmla="*/ 1204330 w 1550019"/>
              <a:gd name="connsiteY2" fmla="*/ 613317 h 882556"/>
              <a:gd name="connsiteX3" fmla="*/ 1550019 w 1550019"/>
              <a:gd name="connsiteY3" fmla="*/ 847493 h 88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019" h="882556">
                <a:moveTo>
                  <a:pt x="0" y="0"/>
                </a:moveTo>
                <a:cubicBezTo>
                  <a:pt x="731334" y="60402"/>
                  <a:pt x="869794" y="20445"/>
                  <a:pt x="1070515" y="122664"/>
                </a:cubicBezTo>
                <a:cubicBezTo>
                  <a:pt x="1271236" y="224883"/>
                  <a:pt x="1124413" y="492512"/>
                  <a:pt x="1204330" y="613317"/>
                </a:cubicBezTo>
                <a:cubicBezTo>
                  <a:pt x="1284247" y="734122"/>
                  <a:pt x="1436648" y="972015"/>
                  <a:pt x="1550019" y="847493"/>
                </a:cubicBezTo>
              </a:path>
            </a:pathLst>
          </a:custGeom>
          <a:noFill/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AA7AA731-5A54-F24F-9AE0-60C764D67EB9}"/>
              </a:ext>
            </a:extLst>
          </p:cNvPr>
          <p:cNvSpPr/>
          <p:nvPr/>
        </p:nvSpPr>
        <p:spPr>
          <a:xfrm>
            <a:off x="3738907" y="4238507"/>
            <a:ext cx="4360652" cy="1369004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5754030"/>
              <a:gd name="connsiteY0" fmla="*/ 847492 h 1380415"/>
              <a:gd name="connsiteX1" fmla="*/ 1929161 w 5754030"/>
              <a:gd name="connsiteY1" fmla="*/ 1349297 h 1380415"/>
              <a:gd name="connsiteX2" fmla="*/ 2932771 w 5754030"/>
              <a:gd name="connsiteY2" fmla="*/ 1260088 h 1380415"/>
              <a:gd name="connsiteX3" fmla="*/ 3256156 w 5754030"/>
              <a:gd name="connsiteY3" fmla="*/ 713678 h 1380415"/>
              <a:gd name="connsiteX4" fmla="*/ 5754030 w 5754030"/>
              <a:gd name="connsiteY4" fmla="*/ 0 h 1380415"/>
              <a:gd name="connsiteX0" fmla="*/ 0 w 5609065"/>
              <a:gd name="connsiteY0" fmla="*/ 758283 h 1291206"/>
              <a:gd name="connsiteX1" fmla="*/ 1929161 w 5609065"/>
              <a:gd name="connsiteY1" fmla="*/ 1260088 h 1291206"/>
              <a:gd name="connsiteX2" fmla="*/ 2932771 w 5609065"/>
              <a:gd name="connsiteY2" fmla="*/ 1170879 h 1291206"/>
              <a:gd name="connsiteX3" fmla="*/ 3256156 w 5609065"/>
              <a:gd name="connsiteY3" fmla="*/ 624469 h 1291206"/>
              <a:gd name="connsiteX4" fmla="*/ 5609065 w 5609065"/>
              <a:gd name="connsiteY4" fmla="*/ 0 h 1291206"/>
              <a:gd name="connsiteX0" fmla="*/ 0 w 5609065"/>
              <a:gd name="connsiteY0" fmla="*/ 758283 h 1284835"/>
              <a:gd name="connsiteX1" fmla="*/ 1929161 w 5609065"/>
              <a:gd name="connsiteY1" fmla="*/ 1260088 h 1284835"/>
              <a:gd name="connsiteX2" fmla="*/ 2932771 w 5609065"/>
              <a:gd name="connsiteY2" fmla="*/ 1170879 h 1284835"/>
              <a:gd name="connsiteX3" fmla="*/ 5218771 w 5609065"/>
              <a:gd name="connsiteY3" fmla="*/ 847493 h 1284835"/>
              <a:gd name="connsiteX4" fmla="*/ 5609065 w 5609065"/>
              <a:gd name="connsiteY4" fmla="*/ 0 h 1284835"/>
              <a:gd name="connsiteX0" fmla="*/ 0 w 5609065"/>
              <a:gd name="connsiteY0" fmla="*/ 758283 h 1273326"/>
              <a:gd name="connsiteX1" fmla="*/ 1929161 w 5609065"/>
              <a:gd name="connsiteY1" fmla="*/ 1260088 h 1273326"/>
              <a:gd name="connsiteX2" fmla="*/ 4036742 w 5609065"/>
              <a:gd name="connsiteY2" fmla="*/ 1103971 h 1273326"/>
              <a:gd name="connsiteX3" fmla="*/ 5218771 w 5609065"/>
              <a:gd name="connsiteY3" fmla="*/ 847493 h 1273326"/>
              <a:gd name="connsiteX4" fmla="*/ 5609065 w 5609065"/>
              <a:gd name="connsiteY4" fmla="*/ 0 h 1273326"/>
              <a:gd name="connsiteX0" fmla="*/ 0 w 5609065"/>
              <a:gd name="connsiteY0" fmla="*/ 758283 h 1156787"/>
              <a:gd name="connsiteX1" fmla="*/ 2152185 w 5609065"/>
              <a:gd name="connsiteY1" fmla="*/ 1126273 h 1156787"/>
              <a:gd name="connsiteX2" fmla="*/ 4036742 w 5609065"/>
              <a:gd name="connsiteY2" fmla="*/ 1103971 h 1156787"/>
              <a:gd name="connsiteX3" fmla="*/ 5218771 w 5609065"/>
              <a:gd name="connsiteY3" fmla="*/ 847493 h 1156787"/>
              <a:gd name="connsiteX4" fmla="*/ 5609065 w 5609065"/>
              <a:gd name="connsiteY4" fmla="*/ 0 h 1156787"/>
              <a:gd name="connsiteX0" fmla="*/ 0 w 6713036"/>
              <a:gd name="connsiteY0" fmla="*/ 1137425 h 1535929"/>
              <a:gd name="connsiteX1" fmla="*/ 2152185 w 6713036"/>
              <a:gd name="connsiteY1" fmla="*/ 1505415 h 1535929"/>
              <a:gd name="connsiteX2" fmla="*/ 4036742 w 6713036"/>
              <a:gd name="connsiteY2" fmla="*/ 1483113 h 1535929"/>
              <a:gd name="connsiteX3" fmla="*/ 5218771 w 6713036"/>
              <a:gd name="connsiteY3" fmla="*/ 1226635 h 1535929"/>
              <a:gd name="connsiteX4" fmla="*/ 6713036 w 6713036"/>
              <a:gd name="connsiteY4" fmla="*/ 0 h 1535929"/>
              <a:gd name="connsiteX0" fmla="*/ 0 w 6713036"/>
              <a:gd name="connsiteY0" fmla="*/ 1137425 h 1541892"/>
              <a:gd name="connsiteX1" fmla="*/ 2152185 w 6713036"/>
              <a:gd name="connsiteY1" fmla="*/ 1505415 h 1541892"/>
              <a:gd name="connsiteX2" fmla="*/ 4036742 w 6713036"/>
              <a:gd name="connsiteY2" fmla="*/ 1483113 h 1541892"/>
              <a:gd name="connsiteX3" fmla="*/ 6266986 w 6713036"/>
              <a:gd name="connsiteY3" fmla="*/ 1103972 h 1541892"/>
              <a:gd name="connsiteX4" fmla="*/ 6713036 w 6713036"/>
              <a:gd name="connsiteY4" fmla="*/ 0 h 1541892"/>
              <a:gd name="connsiteX0" fmla="*/ 0 w 6713036"/>
              <a:gd name="connsiteY0" fmla="*/ 1137425 h 1568778"/>
              <a:gd name="connsiteX1" fmla="*/ 2152185 w 6713036"/>
              <a:gd name="connsiteY1" fmla="*/ 1505415 h 1568778"/>
              <a:gd name="connsiteX2" fmla="*/ 4036742 w 6713036"/>
              <a:gd name="connsiteY2" fmla="*/ 1483113 h 1568778"/>
              <a:gd name="connsiteX3" fmla="*/ 6478859 w 6713036"/>
              <a:gd name="connsiteY3" fmla="*/ 669075 h 1568778"/>
              <a:gd name="connsiteX4" fmla="*/ 6713036 w 6713036"/>
              <a:gd name="connsiteY4" fmla="*/ 0 h 1568778"/>
              <a:gd name="connsiteX0" fmla="*/ 0 w 6713036"/>
              <a:gd name="connsiteY0" fmla="*/ 1137425 h 1506736"/>
              <a:gd name="connsiteX1" fmla="*/ 2152185 w 6713036"/>
              <a:gd name="connsiteY1" fmla="*/ 1505415 h 1506736"/>
              <a:gd name="connsiteX2" fmla="*/ 5207620 w 6713036"/>
              <a:gd name="connsiteY2" fmla="*/ 1237786 h 1506736"/>
              <a:gd name="connsiteX3" fmla="*/ 6478859 w 6713036"/>
              <a:gd name="connsiteY3" fmla="*/ 669075 h 1506736"/>
              <a:gd name="connsiteX4" fmla="*/ 6713036 w 6713036"/>
              <a:gd name="connsiteY4" fmla="*/ 0 h 1506736"/>
              <a:gd name="connsiteX0" fmla="*/ 0 w 6713036"/>
              <a:gd name="connsiteY0" fmla="*/ 1137425 h 1355040"/>
              <a:gd name="connsiteX1" fmla="*/ 2352906 w 6713036"/>
              <a:gd name="connsiteY1" fmla="*/ 1349298 h 1355040"/>
              <a:gd name="connsiteX2" fmla="*/ 5207620 w 6713036"/>
              <a:gd name="connsiteY2" fmla="*/ 1237786 h 1355040"/>
              <a:gd name="connsiteX3" fmla="*/ 6478859 w 6713036"/>
              <a:gd name="connsiteY3" fmla="*/ 669075 h 1355040"/>
              <a:gd name="connsiteX4" fmla="*/ 6713036 w 6713036"/>
              <a:gd name="connsiteY4" fmla="*/ 0 h 1355040"/>
              <a:gd name="connsiteX0" fmla="*/ 0 w 6713036"/>
              <a:gd name="connsiteY0" fmla="*/ 1137425 h 1358242"/>
              <a:gd name="connsiteX1" fmla="*/ 2352906 w 6713036"/>
              <a:gd name="connsiteY1" fmla="*/ 1349298 h 1358242"/>
              <a:gd name="connsiteX2" fmla="*/ 5207620 w 6713036"/>
              <a:gd name="connsiteY2" fmla="*/ 1237786 h 1358242"/>
              <a:gd name="connsiteX3" fmla="*/ 6556917 w 6713036"/>
              <a:gd name="connsiteY3" fmla="*/ 535260 h 1358242"/>
              <a:gd name="connsiteX4" fmla="*/ 6713036 w 6713036"/>
              <a:gd name="connsiteY4" fmla="*/ 0 h 1358242"/>
              <a:gd name="connsiteX0" fmla="*/ 0 w 6713036"/>
              <a:gd name="connsiteY0" fmla="*/ 1137425 h 1353409"/>
              <a:gd name="connsiteX1" fmla="*/ 2352906 w 6713036"/>
              <a:gd name="connsiteY1" fmla="*/ 1349298 h 1353409"/>
              <a:gd name="connsiteX2" fmla="*/ 6021659 w 6713036"/>
              <a:gd name="connsiteY2" fmla="*/ 1215483 h 1353409"/>
              <a:gd name="connsiteX3" fmla="*/ 6556917 w 6713036"/>
              <a:gd name="connsiteY3" fmla="*/ 535260 h 1353409"/>
              <a:gd name="connsiteX4" fmla="*/ 6713036 w 6713036"/>
              <a:gd name="connsiteY4" fmla="*/ 0 h 1353409"/>
              <a:gd name="connsiteX0" fmla="*/ 0 w 6713036"/>
              <a:gd name="connsiteY0" fmla="*/ 1137425 h 1366167"/>
              <a:gd name="connsiteX1" fmla="*/ 2352906 w 6713036"/>
              <a:gd name="connsiteY1" fmla="*/ 1349298 h 1366167"/>
              <a:gd name="connsiteX2" fmla="*/ 6021659 w 6713036"/>
              <a:gd name="connsiteY2" fmla="*/ 1215483 h 1366167"/>
              <a:gd name="connsiteX3" fmla="*/ 6501161 w 6713036"/>
              <a:gd name="connsiteY3" fmla="*/ 133816 h 1366167"/>
              <a:gd name="connsiteX4" fmla="*/ 6713036 w 6713036"/>
              <a:gd name="connsiteY4" fmla="*/ 0 h 1366167"/>
              <a:gd name="connsiteX0" fmla="*/ 0 w 6713036"/>
              <a:gd name="connsiteY0" fmla="*/ 1137425 h 1452329"/>
              <a:gd name="connsiteX1" fmla="*/ 2274848 w 6713036"/>
              <a:gd name="connsiteY1" fmla="*/ 1449659 h 1452329"/>
              <a:gd name="connsiteX2" fmla="*/ 6021659 w 6713036"/>
              <a:gd name="connsiteY2" fmla="*/ 1215483 h 1452329"/>
              <a:gd name="connsiteX3" fmla="*/ 6501161 w 6713036"/>
              <a:gd name="connsiteY3" fmla="*/ 133816 h 1452329"/>
              <a:gd name="connsiteX4" fmla="*/ 6713036 w 6713036"/>
              <a:gd name="connsiteY4" fmla="*/ 0 h 1452329"/>
              <a:gd name="connsiteX0" fmla="*/ 0 w 6713036"/>
              <a:gd name="connsiteY0" fmla="*/ 1137425 h 1569264"/>
              <a:gd name="connsiteX1" fmla="*/ 2274848 w 6713036"/>
              <a:gd name="connsiteY1" fmla="*/ 1449659 h 1569264"/>
              <a:gd name="connsiteX2" fmla="*/ 6021659 w 6713036"/>
              <a:gd name="connsiteY2" fmla="*/ 1215483 h 1569264"/>
              <a:gd name="connsiteX3" fmla="*/ 6501161 w 6713036"/>
              <a:gd name="connsiteY3" fmla="*/ 133816 h 1569264"/>
              <a:gd name="connsiteX4" fmla="*/ 6713036 w 6713036"/>
              <a:gd name="connsiteY4" fmla="*/ 0 h 1569264"/>
              <a:gd name="connsiteX0" fmla="*/ 0 w 6713036"/>
              <a:gd name="connsiteY0" fmla="*/ 1137425 h 1654054"/>
              <a:gd name="connsiteX1" fmla="*/ 2163336 w 6713036"/>
              <a:gd name="connsiteY1" fmla="*/ 1550020 h 1654054"/>
              <a:gd name="connsiteX2" fmla="*/ 6021659 w 6713036"/>
              <a:gd name="connsiteY2" fmla="*/ 1215483 h 1654054"/>
              <a:gd name="connsiteX3" fmla="*/ 6501161 w 6713036"/>
              <a:gd name="connsiteY3" fmla="*/ 133816 h 1654054"/>
              <a:gd name="connsiteX4" fmla="*/ 6713036 w 6713036"/>
              <a:gd name="connsiteY4" fmla="*/ 0 h 1654054"/>
              <a:gd name="connsiteX0" fmla="*/ 0 w 6713036"/>
              <a:gd name="connsiteY0" fmla="*/ 1137425 h 1706610"/>
              <a:gd name="connsiteX1" fmla="*/ 2163336 w 6713036"/>
              <a:gd name="connsiteY1" fmla="*/ 1550020 h 1706610"/>
              <a:gd name="connsiteX2" fmla="*/ 6021659 w 6713036"/>
              <a:gd name="connsiteY2" fmla="*/ 1215483 h 1706610"/>
              <a:gd name="connsiteX3" fmla="*/ 6501161 w 6713036"/>
              <a:gd name="connsiteY3" fmla="*/ 133816 h 1706610"/>
              <a:gd name="connsiteX4" fmla="*/ 6713036 w 6713036"/>
              <a:gd name="connsiteY4" fmla="*/ 0 h 1706610"/>
              <a:gd name="connsiteX0" fmla="*/ 0 w 6713036"/>
              <a:gd name="connsiteY0" fmla="*/ 1137425 h 2524177"/>
              <a:gd name="connsiteX1" fmla="*/ 2163336 w 6713036"/>
              <a:gd name="connsiteY1" fmla="*/ 1550020 h 2524177"/>
              <a:gd name="connsiteX2" fmla="*/ 2910468 w 6713036"/>
              <a:gd name="connsiteY2" fmla="*/ 2486722 h 2524177"/>
              <a:gd name="connsiteX3" fmla="*/ 6501161 w 6713036"/>
              <a:gd name="connsiteY3" fmla="*/ 133816 h 2524177"/>
              <a:gd name="connsiteX4" fmla="*/ 6713036 w 6713036"/>
              <a:gd name="connsiteY4" fmla="*/ 0 h 2524177"/>
              <a:gd name="connsiteX0" fmla="*/ 0 w 6713036"/>
              <a:gd name="connsiteY0" fmla="*/ 1137425 h 2525210"/>
              <a:gd name="connsiteX1" fmla="*/ 2163336 w 6713036"/>
              <a:gd name="connsiteY1" fmla="*/ 1550020 h 2525210"/>
              <a:gd name="connsiteX2" fmla="*/ 2910468 w 6713036"/>
              <a:gd name="connsiteY2" fmla="*/ 2486722 h 2525210"/>
              <a:gd name="connsiteX3" fmla="*/ 3958683 w 6713036"/>
              <a:gd name="connsiteY3" fmla="*/ 2286002 h 2525210"/>
              <a:gd name="connsiteX4" fmla="*/ 6713036 w 6713036"/>
              <a:gd name="connsiteY4" fmla="*/ 0 h 2525210"/>
              <a:gd name="connsiteX0" fmla="*/ 0 w 4025593"/>
              <a:gd name="connsiteY0" fmla="*/ 0 h 1387785"/>
              <a:gd name="connsiteX1" fmla="*/ 2163336 w 4025593"/>
              <a:gd name="connsiteY1" fmla="*/ 412595 h 1387785"/>
              <a:gd name="connsiteX2" fmla="*/ 2910468 w 4025593"/>
              <a:gd name="connsiteY2" fmla="*/ 1349297 h 1387785"/>
              <a:gd name="connsiteX3" fmla="*/ 3958683 w 4025593"/>
              <a:gd name="connsiteY3" fmla="*/ 1148577 h 1387785"/>
              <a:gd name="connsiteX4" fmla="*/ 4025593 w 4025593"/>
              <a:gd name="connsiteY4" fmla="*/ 412594 h 1387785"/>
              <a:gd name="connsiteX0" fmla="*/ 0 w 4025593"/>
              <a:gd name="connsiteY0" fmla="*/ 0 h 1373926"/>
              <a:gd name="connsiteX1" fmla="*/ 1973765 w 4025593"/>
              <a:gd name="connsiteY1" fmla="*/ 624468 h 1373926"/>
              <a:gd name="connsiteX2" fmla="*/ 2910468 w 4025593"/>
              <a:gd name="connsiteY2" fmla="*/ 1349297 h 1373926"/>
              <a:gd name="connsiteX3" fmla="*/ 3958683 w 4025593"/>
              <a:gd name="connsiteY3" fmla="*/ 1148577 h 1373926"/>
              <a:gd name="connsiteX4" fmla="*/ 4025593 w 4025593"/>
              <a:gd name="connsiteY4" fmla="*/ 412594 h 1373926"/>
              <a:gd name="connsiteX0" fmla="*/ 0 w 4025593"/>
              <a:gd name="connsiteY0" fmla="*/ 0 h 1373926"/>
              <a:gd name="connsiteX1" fmla="*/ 1973765 w 4025593"/>
              <a:gd name="connsiteY1" fmla="*/ 624468 h 1373926"/>
              <a:gd name="connsiteX2" fmla="*/ 2910468 w 4025593"/>
              <a:gd name="connsiteY2" fmla="*/ 1349297 h 1373926"/>
              <a:gd name="connsiteX3" fmla="*/ 3958683 w 4025593"/>
              <a:gd name="connsiteY3" fmla="*/ 1148577 h 1373926"/>
              <a:gd name="connsiteX4" fmla="*/ 4025593 w 4025593"/>
              <a:gd name="connsiteY4" fmla="*/ 412594 h 1373926"/>
              <a:gd name="connsiteX0" fmla="*/ 0 w 4025593"/>
              <a:gd name="connsiteY0" fmla="*/ 0 h 1371123"/>
              <a:gd name="connsiteX1" fmla="*/ 1851102 w 4025593"/>
              <a:gd name="connsiteY1" fmla="*/ 669073 h 1371123"/>
              <a:gd name="connsiteX2" fmla="*/ 2910468 w 4025593"/>
              <a:gd name="connsiteY2" fmla="*/ 1349297 h 1371123"/>
              <a:gd name="connsiteX3" fmla="*/ 3958683 w 4025593"/>
              <a:gd name="connsiteY3" fmla="*/ 1148577 h 1371123"/>
              <a:gd name="connsiteX4" fmla="*/ 4025593 w 4025593"/>
              <a:gd name="connsiteY4" fmla="*/ 412594 h 1371123"/>
              <a:gd name="connsiteX0" fmla="*/ 0 w 4231333"/>
              <a:gd name="connsiteY0" fmla="*/ 0 h 1371123"/>
              <a:gd name="connsiteX1" fmla="*/ 1851102 w 4231333"/>
              <a:gd name="connsiteY1" fmla="*/ 669073 h 1371123"/>
              <a:gd name="connsiteX2" fmla="*/ 2910468 w 4231333"/>
              <a:gd name="connsiteY2" fmla="*/ 1349297 h 1371123"/>
              <a:gd name="connsiteX3" fmla="*/ 3958683 w 4231333"/>
              <a:gd name="connsiteY3" fmla="*/ 1148577 h 1371123"/>
              <a:gd name="connsiteX4" fmla="*/ 4231333 w 4231333"/>
              <a:gd name="connsiteY4" fmla="*/ 458314 h 1371123"/>
              <a:gd name="connsiteX0" fmla="*/ 0 w 4288483"/>
              <a:gd name="connsiteY0" fmla="*/ 0 h 1371123"/>
              <a:gd name="connsiteX1" fmla="*/ 1851102 w 4288483"/>
              <a:gd name="connsiteY1" fmla="*/ 669073 h 1371123"/>
              <a:gd name="connsiteX2" fmla="*/ 2910468 w 4288483"/>
              <a:gd name="connsiteY2" fmla="*/ 1349297 h 1371123"/>
              <a:gd name="connsiteX3" fmla="*/ 3958683 w 4288483"/>
              <a:gd name="connsiteY3" fmla="*/ 1148577 h 1371123"/>
              <a:gd name="connsiteX4" fmla="*/ 4288483 w 4288483"/>
              <a:gd name="connsiteY4" fmla="*/ 469744 h 1371123"/>
              <a:gd name="connsiteX0" fmla="*/ 0 w 4288483"/>
              <a:gd name="connsiteY0" fmla="*/ 0 h 1371123"/>
              <a:gd name="connsiteX1" fmla="*/ 1851102 w 4288483"/>
              <a:gd name="connsiteY1" fmla="*/ 669073 h 1371123"/>
              <a:gd name="connsiteX2" fmla="*/ 2910468 w 4288483"/>
              <a:gd name="connsiteY2" fmla="*/ 1349297 h 1371123"/>
              <a:gd name="connsiteX3" fmla="*/ 3958683 w 4288483"/>
              <a:gd name="connsiteY3" fmla="*/ 1148577 h 1371123"/>
              <a:gd name="connsiteX4" fmla="*/ 4288483 w 4288483"/>
              <a:gd name="connsiteY4" fmla="*/ 469744 h 1371123"/>
              <a:gd name="connsiteX0" fmla="*/ 0 w 4288483"/>
              <a:gd name="connsiteY0" fmla="*/ 0 h 1355597"/>
              <a:gd name="connsiteX1" fmla="*/ 1851102 w 4288483"/>
              <a:gd name="connsiteY1" fmla="*/ 669073 h 1355597"/>
              <a:gd name="connsiteX2" fmla="*/ 2910468 w 4288483"/>
              <a:gd name="connsiteY2" fmla="*/ 1349297 h 1355597"/>
              <a:gd name="connsiteX3" fmla="*/ 3958683 w 4288483"/>
              <a:gd name="connsiteY3" fmla="*/ 1148577 h 1355597"/>
              <a:gd name="connsiteX4" fmla="*/ 4288483 w 4288483"/>
              <a:gd name="connsiteY4" fmla="*/ 469744 h 1355597"/>
              <a:gd name="connsiteX0" fmla="*/ 0 w 4288483"/>
              <a:gd name="connsiteY0" fmla="*/ 0 h 1364882"/>
              <a:gd name="connsiteX1" fmla="*/ 1896822 w 4288483"/>
              <a:gd name="connsiteY1" fmla="*/ 771943 h 1364882"/>
              <a:gd name="connsiteX2" fmla="*/ 2910468 w 4288483"/>
              <a:gd name="connsiteY2" fmla="*/ 1349297 h 1364882"/>
              <a:gd name="connsiteX3" fmla="*/ 3958683 w 4288483"/>
              <a:gd name="connsiteY3" fmla="*/ 1148577 h 1364882"/>
              <a:gd name="connsiteX4" fmla="*/ 4288483 w 4288483"/>
              <a:gd name="connsiteY4" fmla="*/ 469744 h 1364882"/>
              <a:gd name="connsiteX0" fmla="*/ 0 w 4288483"/>
              <a:gd name="connsiteY0" fmla="*/ 0 h 1369004"/>
              <a:gd name="connsiteX1" fmla="*/ 1862532 w 4288483"/>
              <a:gd name="connsiteY1" fmla="*/ 703363 h 1369004"/>
              <a:gd name="connsiteX2" fmla="*/ 2910468 w 4288483"/>
              <a:gd name="connsiteY2" fmla="*/ 1349297 h 1369004"/>
              <a:gd name="connsiteX3" fmla="*/ 3958683 w 4288483"/>
              <a:gd name="connsiteY3" fmla="*/ 1148577 h 1369004"/>
              <a:gd name="connsiteX4" fmla="*/ 4288483 w 4288483"/>
              <a:gd name="connsiteY4" fmla="*/ 469744 h 1369004"/>
              <a:gd name="connsiteX0" fmla="*/ 0 w 4288483"/>
              <a:gd name="connsiteY0" fmla="*/ 0 h 1369004"/>
              <a:gd name="connsiteX1" fmla="*/ 1862532 w 4288483"/>
              <a:gd name="connsiteY1" fmla="*/ 703363 h 1369004"/>
              <a:gd name="connsiteX2" fmla="*/ 2910468 w 4288483"/>
              <a:gd name="connsiteY2" fmla="*/ 1349297 h 1369004"/>
              <a:gd name="connsiteX3" fmla="*/ 3958683 w 4288483"/>
              <a:gd name="connsiteY3" fmla="*/ 1148577 h 1369004"/>
              <a:gd name="connsiteX4" fmla="*/ 4288483 w 4288483"/>
              <a:gd name="connsiteY4" fmla="*/ 469744 h 1369004"/>
              <a:gd name="connsiteX0" fmla="*/ 0 w 4288483"/>
              <a:gd name="connsiteY0" fmla="*/ 0 h 1369004"/>
              <a:gd name="connsiteX1" fmla="*/ 1862532 w 4288483"/>
              <a:gd name="connsiteY1" fmla="*/ 703363 h 1369004"/>
              <a:gd name="connsiteX2" fmla="*/ 2910468 w 4288483"/>
              <a:gd name="connsiteY2" fmla="*/ 1349297 h 1369004"/>
              <a:gd name="connsiteX3" fmla="*/ 3958683 w 4288483"/>
              <a:gd name="connsiteY3" fmla="*/ 1148577 h 1369004"/>
              <a:gd name="connsiteX4" fmla="*/ 4288483 w 4288483"/>
              <a:gd name="connsiteY4" fmla="*/ 469744 h 1369004"/>
              <a:gd name="connsiteX0" fmla="*/ 0 w 4288483"/>
              <a:gd name="connsiteY0" fmla="*/ 0 h 1369004"/>
              <a:gd name="connsiteX1" fmla="*/ 1862532 w 4288483"/>
              <a:gd name="connsiteY1" fmla="*/ 703363 h 1369004"/>
              <a:gd name="connsiteX2" fmla="*/ 2910468 w 4288483"/>
              <a:gd name="connsiteY2" fmla="*/ 1349297 h 1369004"/>
              <a:gd name="connsiteX3" fmla="*/ 3958683 w 4288483"/>
              <a:gd name="connsiteY3" fmla="*/ 1148577 h 1369004"/>
              <a:gd name="connsiteX4" fmla="*/ 4288483 w 4288483"/>
              <a:gd name="connsiteY4" fmla="*/ 469744 h 13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8483" h="1369004">
                <a:moveTo>
                  <a:pt x="0" y="0"/>
                </a:moveTo>
                <a:cubicBezTo>
                  <a:pt x="720183" y="216519"/>
                  <a:pt x="1711991" y="10128"/>
                  <a:pt x="1862532" y="703363"/>
                </a:cubicBezTo>
                <a:cubicBezTo>
                  <a:pt x="2013073" y="1396598"/>
                  <a:pt x="2561110" y="1275095"/>
                  <a:pt x="2910468" y="1349297"/>
                </a:cubicBezTo>
                <a:cubicBezTo>
                  <a:pt x="3259827" y="1423499"/>
                  <a:pt x="3845312" y="1273099"/>
                  <a:pt x="3958683" y="1148577"/>
                </a:cubicBezTo>
                <a:cubicBezTo>
                  <a:pt x="4140634" y="932615"/>
                  <a:pt x="4086739" y="256384"/>
                  <a:pt x="4288483" y="469744"/>
                </a:cubicBezTo>
              </a:path>
            </a:pathLst>
          </a:custGeom>
          <a:noFill/>
          <a:ln w="57150">
            <a:solidFill>
              <a:srgbClr val="FF4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BAC2E14-0E5B-A04A-B9BA-75BAC2C17869}"/>
              </a:ext>
            </a:extLst>
          </p:cNvPr>
          <p:cNvGrpSpPr/>
          <p:nvPr/>
        </p:nvGrpSpPr>
        <p:grpSpPr>
          <a:xfrm>
            <a:off x="8061171" y="3619062"/>
            <a:ext cx="1574962" cy="1847529"/>
            <a:chOff x="9246860" y="1124072"/>
            <a:chExt cx="1574962" cy="184752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6898345-EED4-3045-9B77-6D51AC924C04}"/>
                </a:ext>
              </a:extLst>
            </p:cNvPr>
            <p:cNvGrpSpPr/>
            <p:nvPr/>
          </p:nvGrpSpPr>
          <p:grpSpPr>
            <a:xfrm>
              <a:off x="9699718" y="1485827"/>
              <a:ext cx="169389" cy="1382558"/>
              <a:chOff x="7558406" y="1320506"/>
              <a:chExt cx="370205" cy="3281843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87C49A5-CCDC-FA46-9D10-4A821B7B5745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B70CD2B-F54F-D641-B207-E65CF94662B4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147A5E8-7D8D-3243-B78F-E1A68B31D241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85A8546-7E6B-4748-84C2-C636292B54D3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36A951E-7EBC-3143-BEE5-9EF9F003203C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D6455DC-F0EF-8945-B567-C965FF8959C5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F9633BF-5C77-A748-B975-1F671A519C25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80BE82E-4274-6149-B966-F9D51352D2B9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B35012F-7453-3F4F-970B-823EA802D727}"/>
                </a:ext>
              </a:extLst>
            </p:cNvPr>
            <p:cNvSpPr txBox="1"/>
            <p:nvPr/>
          </p:nvSpPr>
          <p:spPr>
            <a:xfrm>
              <a:off x="9891408" y="1401941"/>
              <a:ext cx="4523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0%</a:t>
              </a:r>
            </a:p>
            <a:p>
              <a:r>
                <a:rPr lang="en-US" sz="1200" dirty="0"/>
                <a:t>2%</a:t>
              </a:r>
            </a:p>
            <a:p>
              <a:r>
                <a:rPr lang="en-US" sz="1200" dirty="0"/>
                <a:t>5%</a:t>
              </a:r>
            </a:p>
            <a:p>
              <a:r>
                <a:rPr lang="en-US" sz="1200" dirty="0"/>
                <a:t>10%</a:t>
              </a:r>
            </a:p>
            <a:p>
              <a:r>
                <a:rPr lang="en-US" sz="1200" dirty="0"/>
                <a:t>15%</a:t>
              </a:r>
            </a:p>
            <a:p>
              <a:r>
                <a:rPr lang="en-US" sz="1200" dirty="0"/>
                <a:t>20%</a:t>
              </a:r>
            </a:p>
            <a:p>
              <a:r>
                <a:rPr lang="en-US" sz="1200" dirty="0"/>
                <a:t>25%</a:t>
              </a:r>
            </a:p>
            <a:p>
              <a:r>
                <a:rPr lang="en-US" sz="1200" dirty="0"/>
                <a:t>30%</a:t>
              </a:r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0F8CC967-63A1-6248-944F-E41C38CCE6A7}"/>
                </a:ext>
              </a:extLst>
            </p:cNvPr>
            <p:cNvSpPr/>
            <p:nvPr/>
          </p:nvSpPr>
          <p:spPr>
            <a:xfrm>
              <a:off x="9246860" y="1500373"/>
              <a:ext cx="370204" cy="1343713"/>
            </a:xfrm>
            <a:prstGeom prst="leftBrace">
              <a:avLst/>
            </a:prstGeom>
            <a:ln w="28575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2440D34-2849-F44E-88F2-D44FE61B0CE7}"/>
                </a:ext>
              </a:extLst>
            </p:cNvPr>
            <p:cNvSpPr txBox="1"/>
            <p:nvPr/>
          </p:nvSpPr>
          <p:spPr>
            <a:xfrm>
              <a:off x="9285248" y="1124072"/>
              <a:ext cx="1536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Randomness Level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CF4169-5677-C74E-97F7-7EA5F82F0981}"/>
              </a:ext>
            </a:extLst>
          </p:cNvPr>
          <p:cNvGrpSpPr/>
          <p:nvPr/>
        </p:nvGrpSpPr>
        <p:grpSpPr>
          <a:xfrm>
            <a:off x="10022415" y="3539037"/>
            <a:ext cx="1486619" cy="1810131"/>
            <a:chOff x="9246860" y="1124072"/>
            <a:chExt cx="1486619" cy="181013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7D27D40-CE9B-4642-AB73-79432D15BB96}"/>
                </a:ext>
              </a:extLst>
            </p:cNvPr>
            <p:cNvGrpSpPr/>
            <p:nvPr/>
          </p:nvGrpSpPr>
          <p:grpSpPr>
            <a:xfrm>
              <a:off x="9699718" y="1485827"/>
              <a:ext cx="169389" cy="1382558"/>
              <a:chOff x="7558406" y="1320506"/>
              <a:chExt cx="370205" cy="3281843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5A8F4B1-3806-C547-B6E9-2347F626BB87}"/>
                  </a:ext>
                </a:extLst>
              </p:cNvPr>
              <p:cNvSpPr/>
              <p:nvPr/>
            </p:nvSpPr>
            <p:spPr>
              <a:xfrm>
                <a:off x="7558406" y="1320506"/>
                <a:ext cx="370205" cy="37020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A1B2F95-BABF-C44F-ADBC-3BCDAF02E7F1}"/>
                  </a:ext>
                </a:extLst>
              </p:cNvPr>
              <p:cNvSpPr/>
              <p:nvPr/>
            </p:nvSpPr>
            <p:spPr>
              <a:xfrm>
                <a:off x="7558406" y="1736431"/>
                <a:ext cx="370205" cy="370205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9A3D010-7354-BE4B-9485-A5644C6F49B4}"/>
                  </a:ext>
                </a:extLst>
              </p:cNvPr>
              <p:cNvSpPr/>
              <p:nvPr/>
            </p:nvSpPr>
            <p:spPr>
              <a:xfrm>
                <a:off x="7558406" y="2152519"/>
                <a:ext cx="370205" cy="37020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0CEF1E7-3DB7-F742-9563-5B9A1F5F6173}"/>
                  </a:ext>
                </a:extLst>
              </p:cNvPr>
              <p:cNvSpPr/>
              <p:nvPr/>
            </p:nvSpPr>
            <p:spPr>
              <a:xfrm>
                <a:off x="7558406" y="2568444"/>
                <a:ext cx="370205" cy="37020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1C8669-4AA1-4541-BC02-5A33AC947C13}"/>
                  </a:ext>
                </a:extLst>
              </p:cNvPr>
              <p:cNvSpPr/>
              <p:nvPr/>
            </p:nvSpPr>
            <p:spPr>
              <a:xfrm>
                <a:off x="7558406" y="2984369"/>
                <a:ext cx="370205" cy="37020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723070E-82BD-A540-BC00-06BA61871661}"/>
                  </a:ext>
                </a:extLst>
              </p:cNvPr>
              <p:cNvSpPr/>
              <p:nvPr/>
            </p:nvSpPr>
            <p:spPr>
              <a:xfrm>
                <a:off x="7558406" y="3400294"/>
                <a:ext cx="370205" cy="370205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2E4D275-BD0F-4141-B770-18DFE8CCACDC}"/>
                  </a:ext>
                </a:extLst>
              </p:cNvPr>
              <p:cNvSpPr/>
              <p:nvPr/>
            </p:nvSpPr>
            <p:spPr>
              <a:xfrm>
                <a:off x="7558406" y="3816219"/>
                <a:ext cx="370205" cy="370205"/>
              </a:xfrm>
              <a:prstGeom prst="ellipse">
                <a:avLst/>
              </a:prstGeom>
              <a:solidFill>
                <a:srgbClr val="FF4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A8650FF-12B7-C940-A53D-59E78F365C6A}"/>
                  </a:ext>
                </a:extLst>
              </p:cNvPr>
              <p:cNvSpPr/>
              <p:nvPr/>
            </p:nvSpPr>
            <p:spPr>
              <a:xfrm>
                <a:off x="7558406" y="4232144"/>
                <a:ext cx="370205" cy="37020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D4E84-587D-4A4D-9E1B-A45F5EF0771D}"/>
                </a:ext>
              </a:extLst>
            </p:cNvPr>
            <p:cNvSpPr txBox="1"/>
            <p:nvPr/>
          </p:nvSpPr>
          <p:spPr>
            <a:xfrm>
              <a:off x="9891389" y="1364543"/>
              <a:ext cx="84209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Left + 4%</a:t>
              </a:r>
            </a:p>
            <a:p>
              <a:r>
                <a:rPr lang="en-US" sz="1200" dirty="0"/>
                <a:t>Left + 2%</a:t>
              </a:r>
            </a:p>
            <a:p>
              <a:r>
                <a:rPr lang="en-US" sz="1200" dirty="0"/>
                <a:t>Left + 1%</a:t>
              </a:r>
            </a:p>
            <a:p>
              <a:r>
                <a:rPr lang="en-US" sz="1200" dirty="0"/>
                <a:t>Balanced</a:t>
              </a:r>
            </a:p>
            <a:p>
              <a:r>
                <a:rPr lang="en-US" sz="1200" dirty="0"/>
                <a:t>Right + 1%</a:t>
              </a:r>
            </a:p>
            <a:p>
              <a:r>
                <a:rPr lang="en-US" sz="1200" dirty="0"/>
                <a:t>Right + 2%</a:t>
              </a:r>
            </a:p>
            <a:p>
              <a:r>
                <a:rPr lang="en-US" sz="1200" dirty="0"/>
                <a:t>Right + 4%</a:t>
              </a:r>
            </a:p>
            <a:p>
              <a:r>
                <a:rPr lang="en-US" sz="1200" dirty="0"/>
                <a:t>Right + 8%</a:t>
              </a:r>
            </a:p>
          </p:txBody>
        </p:sp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C7A63B98-87E9-8A4C-95D1-0FC03FFA8576}"/>
                </a:ext>
              </a:extLst>
            </p:cNvPr>
            <p:cNvSpPr/>
            <p:nvPr/>
          </p:nvSpPr>
          <p:spPr>
            <a:xfrm>
              <a:off x="9246860" y="1500373"/>
              <a:ext cx="370204" cy="1343713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35384A-225B-E34E-8956-7206A68F8A77}"/>
                </a:ext>
              </a:extLst>
            </p:cNvPr>
            <p:cNvSpPr txBox="1"/>
            <p:nvPr/>
          </p:nvSpPr>
          <p:spPr>
            <a:xfrm>
              <a:off x="9285248" y="1124072"/>
              <a:ext cx="1330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Right/Left Ratio</a:t>
              </a:r>
            </a:p>
          </p:txBody>
        </p:sp>
      </p:grpSp>
      <p:sp>
        <p:nvSpPr>
          <p:cNvPr id="123" name="Freeform 122">
            <a:extLst>
              <a:ext uri="{FF2B5EF4-FFF2-40B4-BE49-F238E27FC236}">
                <a16:creationId xmlns:a16="http://schemas.microsoft.com/office/drawing/2014/main" id="{F88655EF-2EBD-3F46-A450-B0BA5504520B}"/>
              </a:ext>
            </a:extLst>
          </p:cNvPr>
          <p:cNvSpPr/>
          <p:nvPr/>
        </p:nvSpPr>
        <p:spPr>
          <a:xfrm>
            <a:off x="4002731" y="4749209"/>
            <a:ext cx="5945523" cy="1315306"/>
          </a:xfrm>
          <a:custGeom>
            <a:avLst/>
            <a:gdLst>
              <a:gd name="connsiteX0" fmla="*/ 0 w 3612995"/>
              <a:gd name="connsiteY0" fmla="*/ 334536 h 867459"/>
              <a:gd name="connsiteX1" fmla="*/ 1929161 w 3612995"/>
              <a:gd name="connsiteY1" fmla="*/ 836341 h 867459"/>
              <a:gd name="connsiteX2" fmla="*/ 2932771 w 3612995"/>
              <a:gd name="connsiteY2" fmla="*/ 747132 h 867459"/>
              <a:gd name="connsiteX3" fmla="*/ 3256156 w 3612995"/>
              <a:gd name="connsiteY3" fmla="*/ 200722 h 867459"/>
              <a:gd name="connsiteX4" fmla="*/ 3612995 w 3612995"/>
              <a:gd name="connsiteY4" fmla="*/ 0 h 867459"/>
              <a:gd name="connsiteX0" fmla="*/ 0 w 5754030"/>
              <a:gd name="connsiteY0" fmla="*/ 847492 h 1380415"/>
              <a:gd name="connsiteX1" fmla="*/ 1929161 w 5754030"/>
              <a:gd name="connsiteY1" fmla="*/ 1349297 h 1380415"/>
              <a:gd name="connsiteX2" fmla="*/ 2932771 w 5754030"/>
              <a:gd name="connsiteY2" fmla="*/ 1260088 h 1380415"/>
              <a:gd name="connsiteX3" fmla="*/ 3256156 w 5754030"/>
              <a:gd name="connsiteY3" fmla="*/ 713678 h 1380415"/>
              <a:gd name="connsiteX4" fmla="*/ 5754030 w 5754030"/>
              <a:gd name="connsiteY4" fmla="*/ 0 h 1380415"/>
              <a:gd name="connsiteX0" fmla="*/ 0 w 5609065"/>
              <a:gd name="connsiteY0" fmla="*/ 758283 h 1291206"/>
              <a:gd name="connsiteX1" fmla="*/ 1929161 w 5609065"/>
              <a:gd name="connsiteY1" fmla="*/ 1260088 h 1291206"/>
              <a:gd name="connsiteX2" fmla="*/ 2932771 w 5609065"/>
              <a:gd name="connsiteY2" fmla="*/ 1170879 h 1291206"/>
              <a:gd name="connsiteX3" fmla="*/ 3256156 w 5609065"/>
              <a:gd name="connsiteY3" fmla="*/ 624469 h 1291206"/>
              <a:gd name="connsiteX4" fmla="*/ 5609065 w 5609065"/>
              <a:gd name="connsiteY4" fmla="*/ 0 h 1291206"/>
              <a:gd name="connsiteX0" fmla="*/ 0 w 5609065"/>
              <a:gd name="connsiteY0" fmla="*/ 758283 h 1284835"/>
              <a:gd name="connsiteX1" fmla="*/ 1929161 w 5609065"/>
              <a:gd name="connsiteY1" fmla="*/ 1260088 h 1284835"/>
              <a:gd name="connsiteX2" fmla="*/ 2932771 w 5609065"/>
              <a:gd name="connsiteY2" fmla="*/ 1170879 h 1284835"/>
              <a:gd name="connsiteX3" fmla="*/ 5218771 w 5609065"/>
              <a:gd name="connsiteY3" fmla="*/ 847493 h 1284835"/>
              <a:gd name="connsiteX4" fmla="*/ 5609065 w 5609065"/>
              <a:gd name="connsiteY4" fmla="*/ 0 h 1284835"/>
              <a:gd name="connsiteX0" fmla="*/ 0 w 5609065"/>
              <a:gd name="connsiteY0" fmla="*/ 758283 h 1273326"/>
              <a:gd name="connsiteX1" fmla="*/ 1929161 w 5609065"/>
              <a:gd name="connsiteY1" fmla="*/ 1260088 h 1273326"/>
              <a:gd name="connsiteX2" fmla="*/ 4036742 w 5609065"/>
              <a:gd name="connsiteY2" fmla="*/ 1103971 h 1273326"/>
              <a:gd name="connsiteX3" fmla="*/ 5218771 w 5609065"/>
              <a:gd name="connsiteY3" fmla="*/ 847493 h 1273326"/>
              <a:gd name="connsiteX4" fmla="*/ 5609065 w 5609065"/>
              <a:gd name="connsiteY4" fmla="*/ 0 h 1273326"/>
              <a:gd name="connsiteX0" fmla="*/ 0 w 5609065"/>
              <a:gd name="connsiteY0" fmla="*/ 758283 h 1156787"/>
              <a:gd name="connsiteX1" fmla="*/ 2152185 w 5609065"/>
              <a:gd name="connsiteY1" fmla="*/ 1126273 h 1156787"/>
              <a:gd name="connsiteX2" fmla="*/ 4036742 w 5609065"/>
              <a:gd name="connsiteY2" fmla="*/ 1103971 h 1156787"/>
              <a:gd name="connsiteX3" fmla="*/ 5218771 w 5609065"/>
              <a:gd name="connsiteY3" fmla="*/ 847493 h 1156787"/>
              <a:gd name="connsiteX4" fmla="*/ 5609065 w 5609065"/>
              <a:gd name="connsiteY4" fmla="*/ 0 h 1156787"/>
              <a:gd name="connsiteX0" fmla="*/ 0 w 6713036"/>
              <a:gd name="connsiteY0" fmla="*/ 1137425 h 1535929"/>
              <a:gd name="connsiteX1" fmla="*/ 2152185 w 6713036"/>
              <a:gd name="connsiteY1" fmla="*/ 1505415 h 1535929"/>
              <a:gd name="connsiteX2" fmla="*/ 4036742 w 6713036"/>
              <a:gd name="connsiteY2" fmla="*/ 1483113 h 1535929"/>
              <a:gd name="connsiteX3" fmla="*/ 5218771 w 6713036"/>
              <a:gd name="connsiteY3" fmla="*/ 1226635 h 1535929"/>
              <a:gd name="connsiteX4" fmla="*/ 6713036 w 6713036"/>
              <a:gd name="connsiteY4" fmla="*/ 0 h 1535929"/>
              <a:gd name="connsiteX0" fmla="*/ 0 w 6713036"/>
              <a:gd name="connsiteY0" fmla="*/ 1137425 h 1541892"/>
              <a:gd name="connsiteX1" fmla="*/ 2152185 w 6713036"/>
              <a:gd name="connsiteY1" fmla="*/ 1505415 h 1541892"/>
              <a:gd name="connsiteX2" fmla="*/ 4036742 w 6713036"/>
              <a:gd name="connsiteY2" fmla="*/ 1483113 h 1541892"/>
              <a:gd name="connsiteX3" fmla="*/ 6266986 w 6713036"/>
              <a:gd name="connsiteY3" fmla="*/ 1103972 h 1541892"/>
              <a:gd name="connsiteX4" fmla="*/ 6713036 w 6713036"/>
              <a:gd name="connsiteY4" fmla="*/ 0 h 1541892"/>
              <a:gd name="connsiteX0" fmla="*/ 0 w 6713036"/>
              <a:gd name="connsiteY0" fmla="*/ 1137425 h 1568778"/>
              <a:gd name="connsiteX1" fmla="*/ 2152185 w 6713036"/>
              <a:gd name="connsiteY1" fmla="*/ 1505415 h 1568778"/>
              <a:gd name="connsiteX2" fmla="*/ 4036742 w 6713036"/>
              <a:gd name="connsiteY2" fmla="*/ 1483113 h 1568778"/>
              <a:gd name="connsiteX3" fmla="*/ 6478859 w 6713036"/>
              <a:gd name="connsiteY3" fmla="*/ 669075 h 1568778"/>
              <a:gd name="connsiteX4" fmla="*/ 6713036 w 6713036"/>
              <a:gd name="connsiteY4" fmla="*/ 0 h 1568778"/>
              <a:gd name="connsiteX0" fmla="*/ 0 w 6713036"/>
              <a:gd name="connsiteY0" fmla="*/ 1137425 h 1506736"/>
              <a:gd name="connsiteX1" fmla="*/ 2152185 w 6713036"/>
              <a:gd name="connsiteY1" fmla="*/ 1505415 h 1506736"/>
              <a:gd name="connsiteX2" fmla="*/ 5207620 w 6713036"/>
              <a:gd name="connsiteY2" fmla="*/ 1237786 h 1506736"/>
              <a:gd name="connsiteX3" fmla="*/ 6478859 w 6713036"/>
              <a:gd name="connsiteY3" fmla="*/ 669075 h 1506736"/>
              <a:gd name="connsiteX4" fmla="*/ 6713036 w 6713036"/>
              <a:gd name="connsiteY4" fmla="*/ 0 h 1506736"/>
              <a:gd name="connsiteX0" fmla="*/ 0 w 6713036"/>
              <a:gd name="connsiteY0" fmla="*/ 1137425 h 1355040"/>
              <a:gd name="connsiteX1" fmla="*/ 2352906 w 6713036"/>
              <a:gd name="connsiteY1" fmla="*/ 1349298 h 1355040"/>
              <a:gd name="connsiteX2" fmla="*/ 5207620 w 6713036"/>
              <a:gd name="connsiteY2" fmla="*/ 1237786 h 1355040"/>
              <a:gd name="connsiteX3" fmla="*/ 6478859 w 6713036"/>
              <a:gd name="connsiteY3" fmla="*/ 669075 h 1355040"/>
              <a:gd name="connsiteX4" fmla="*/ 6713036 w 6713036"/>
              <a:gd name="connsiteY4" fmla="*/ 0 h 1355040"/>
              <a:gd name="connsiteX0" fmla="*/ 0 w 6713036"/>
              <a:gd name="connsiteY0" fmla="*/ 1137425 h 1358242"/>
              <a:gd name="connsiteX1" fmla="*/ 2352906 w 6713036"/>
              <a:gd name="connsiteY1" fmla="*/ 1349298 h 1358242"/>
              <a:gd name="connsiteX2" fmla="*/ 5207620 w 6713036"/>
              <a:gd name="connsiteY2" fmla="*/ 1237786 h 1358242"/>
              <a:gd name="connsiteX3" fmla="*/ 6556917 w 6713036"/>
              <a:gd name="connsiteY3" fmla="*/ 535260 h 1358242"/>
              <a:gd name="connsiteX4" fmla="*/ 6713036 w 6713036"/>
              <a:gd name="connsiteY4" fmla="*/ 0 h 1358242"/>
              <a:gd name="connsiteX0" fmla="*/ 0 w 6713036"/>
              <a:gd name="connsiteY0" fmla="*/ 1137425 h 1353409"/>
              <a:gd name="connsiteX1" fmla="*/ 2352906 w 6713036"/>
              <a:gd name="connsiteY1" fmla="*/ 1349298 h 1353409"/>
              <a:gd name="connsiteX2" fmla="*/ 6021659 w 6713036"/>
              <a:gd name="connsiteY2" fmla="*/ 1215483 h 1353409"/>
              <a:gd name="connsiteX3" fmla="*/ 6556917 w 6713036"/>
              <a:gd name="connsiteY3" fmla="*/ 535260 h 1353409"/>
              <a:gd name="connsiteX4" fmla="*/ 6713036 w 6713036"/>
              <a:gd name="connsiteY4" fmla="*/ 0 h 1353409"/>
              <a:gd name="connsiteX0" fmla="*/ 0 w 6713036"/>
              <a:gd name="connsiteY0" fmla="*/ 1137425 h 1366167"/>
              <a:gd name="connsiteX1" fmla="*/ 2352906 w 6713036"/>
              <a:gd name="connsiteY1" fmla="*/ 1349298 h 1366167"/>
              <a:gd name="connsiteX2" fmla="*/ 6021659 w 6713036"/>
              <a:gd name="connsiteY2" fmla="*/ 1215483 h 1366167"/>
              <a:gd name="connsiteX3" fmla="*/ 6501161 w 6713036"/>
              <a:gd name="connsiteY3" fmla="*/ 133816 h 1366167"/>
              <a:gd name="connsiteX4" fmla="*/ 6713036 w 6713036"/>
              <a:gd name="connsiteY4" fmla="*/ 0 h 1366167"/>
              <a:gd name="connsiteX0" fmla="*/ 0 w 6713036"/>
              <a:gd name="connsiteY0" fmla="*/ 1137425 h 1452329"/>
              <a:gd name="connsiteX1" fmla="*/ 2274848 w 6713036"/>
              <a:gd name="connsiteY1" fmla="*/ 1449659 h 1452329"/>
              <a:gd name="connsiteX2" fmla="*/ 6021659 w 6713036"/>
              <a:gd name="connsiteY2" fmla="*/ 1215483 h 1452329"/>
              <a:gd name="connsiteX3" fmla="*/ 6501161 w 6713036"/>
              <a:gd name="connsiteY3" fmla="*/ 133816 h 1452329"/>
              <a:gd name="connsiteX4" fmla="*/ 6713036 w 6713036"/>
              <a:gd name="connsiteY4" fmla="*/ 0 h 1452329"/>
              <a:gd name="connsiteX0" fmla="*/ 0 w 6713036"/>
              <a:gd name="connsiteY0" fmla="*/ 1137425 h 1569264"/>
              <a:gd name="connsiteX1" fmla="*/ 2274848 w 6713036"/>
              <a:gd name="connsiteY1" fmla="*/ 1449659 h 1569264"/>
              <a:gd name="connsiteX2" fmla="*/ 6021659 w 6713036"/>
              <a:gd name="connsiteY2" fmla="*/ 1215483 h 1569264"/>
              <a:gd name="connsiteX3" fmla="*/ 6501161 w 6713036"/>
              <a:gd name="connsiteY3" fmla="*/ 133816 h 1569264"/>
              <a:gd name="connsiteX4" fmla="*/ 6713036 w 6713036"/>
              <a:gd name="connsiteY4" fmla="*/ 0 h 1569264"/>
              <a:gd name="connsiteX0" fmla="*/ 0 w 6713036"/>
              <a:gd name="connsiteY0" fmla="*/ 1137425 h 1654054"/>
              <a:gd name="connsiteX1" fmla="*/ 2163336 w 6713036"/>
              <a:gd name="connsiteY1" fmla="*/ 1550020 h 1654054"/>
              <a:gd name="connsiteX2" fmla="*/ 6021659 w 6713036"/>
              <a:gd name="connsiteY2" fmla="*/ 1215483 h 1654054"/>
              <a:gd name="connsiteX3" fmla="*/ 6501161 w 6713036"/>
              <a:gd name="connsiteY3" fmla="*/ 133816 h 1654054"/>
              <a:gd name="connsiteX4" fmla="*/ 6713036 w 6713036"/>
              <a:gd name="connsiteY4" fmla="*/ 0 h 1654054"/>
              <a:gd name="connsiteX0" fmla="*/ 0 w 6713036"/>
              <a:gd name="connsiteY0" fmla="*/ 1137425 h 1706610"/>
              <a:gd name="connsiteX1" fmla="*/ 2163336 w 6713036"/>
              <a:gd name="connsiteY1" fmla="*/ 1550020 h 1706610"/>
              <a:gd name="connsiteX2" fmla="*/ 6021659 w 6713036"/>
              <a:gd name="connsiteY2" fmla="*/ 1215483 h 1706610"/>
              <a:gd name="connsiteX3" fmla="*/ 6501161 w 6713036"/>
              <a:gd name="connsiteY3" fmla="*/ 133816 h 1706610"/>
              <a:gd name="connsiteX4" fmla="*/ 6713036 w 6713036"/>
              <a:gd name="connsiteY4" fmla="*/ 0 h 1706610"/>
              <a:gd name="connsiteX0" fmla="*/ 0 w 6713036"/>
              <a:gd name="connsiteY0" fmla="*/ 1137425 h 2524177"/>
              <a:gd name="connsiteX1" fmla="*/ 2163336 w 6713036"/>
              <a:gd name="connsiteY1" fmla="*/ 1550020 h 2524177"/>
              <a:gd name="connsiteX2" fmla="*/ 2910468 w 6713036"/>
              <a:gd name="connsiteY2" fmla="*/ 2486722 h 2524177"/>
              <a:gd name="connsiteX3" fmla="*/ 6501161 w 6713036"/>
              <a:gd name="connsiteY3" fmla="*/ 133816 h 2524177"/>
              <a:gd name="connsiteX4" fmla="*/ 6713036 w 6713036"/>
              <a:gd name="connsiteY4" fmla="*/ 0 h 2524177"/>
              <a:gd name="connsiteX0" fmla="*/ 0 w 6713036"/>
              <a:gd name="connsiteY0" fmla="*/ 1137425 h 2525210"/>
              <a:gd name="connsiteX1" fmla="*/ 2163336 w 6713036"/>
              <a:gd name="connsiteY1" fmla="*/ 1550020 h 2525210"/>
              <a:gd name="connsiteX2" fmla="*/ 2910468 w 6713036"/>
              <a:gd name="connsiteY2" fmla="*/ 2486722 h 2525210"/>
              <a:gd name="connsiteX3" fmla="*/ 3958683 w 6713036"/>
              <a:gd name="connsiteY3" fmla="*/ 2286002 h 2525210"/>
              <a:gd name="connsiteX4" fmla="*/ 6713036 w 6713036"/>
              <a:gd name="connsiteY4" fmla="*/ 0 h 2525210"/>
              <a:gd name="connsiteX0" fmla="*/ 0 w 4025593"/>
              <a:gd name="connsiteY0" fmla="*/ 0 h 1387785"/>
              <a:gd name="connsiteX1" fmla="*/ 2163336 w 4025593"/>
              <a:gd name="connsiteY1" fmla="*/ 412595 h 1387785"/>
              <a:gd name="connsiteX2" fmla="*/ 2910468 w 4025593"/>
              <a:gd name="connsiteY2" fmla="*/ 1349297 h 1387785"/>
              <a:gd name="connsiteX3" fmla="*/ 3958683 w 4025593"/>
              <a:gd name="connsiteY3" fmla="*/ 1148577 h 1387785"/>
              <a:gd name="connsiteX4" fmla="*/ 4025593 w 4025593"/>
              <a:gd name="connsiteY4" fmla="*/ 412594 h 1387785"/>
              <a:gd name="connsiteX0" fmla="*/ 0 w 4025593"/>
              <a:gd name="connsiteY0" fmla="*/ 0 h 1373926"/>
              <a:gd name="connsiteX1" fmla="*/ 1973765 w 4025593"/>
              <a:gd name="connsiteY1" fmla="*/ 624468 h 1373926"/>
              <a:gd name="connsiteX2" fmla="*/ 2910468 w 4025593"/>
              <a:gd name="connsiteY2" fmla="*/ 1349297 h 1373926"/>
              <a:gd name="connsiteX3" fmla="*/ 3958683 w 4025593"/>
              <a:gd name="connsiteY3" fmla="*/ 1148577 h 1373926"/>
              <a:gd name="connsiteX4" fmla="*/ 4025593 w 4025593"/>
              <a:gd name="connsiteY4" fmla="*/ 412594 h 1373926"/>
              <a:gd name="connsiteX0" fmla="*/ 0 w 4025593"/>
              <a:gd name="connsiteY0" fmla="*/ 0 h 1373926"/>
              <a:gd name="connsiteX1" fmla="*/ 1973765 w 4025593"/>
              <a:gd name="connsiteY1" fmla="*/ 624468 h 1373926"/>
              <a:gd name="connsiteX2" fmla="*/ 2910468 w 4025593"/>
              <a:gd name="connsiteY2" fmla="*/ 1349297 h 1373926"/>
              <a:gd name="connsiteX3" fmla="*/ 3958683 w 4025593"/>
              <a:gd name="connsiteY3" fmla="*/ 1148577 h 1373926"/>
              <a:gd name="connsiteX4" fmla="*/ 4025593 w 4025593"/>
              <a:gd name="connsiteY4" fmla="*/ 412594 h 1373926"/>
              <a:gd name="connsiteX0" fmla="*/ 0 w 4025593"/>
              <a:gd name="connsiteY0" fmla="*/ 0 h 1371123"/>
              <a:gd name="connsiteX1" fmla="*/ 1851102 w 4025593"/>
              <a:gd name="connsiteY1" fmla="*/ 669073 h 1371123"/>
              <a:gd name="connsiteX2" fmla="*/ 2910468 w 4025593"/>
              <a:gd name="connsiteY2" fmla="*/ 1349297 h 1371123"/>
              <a:gd name="connsiteX3" fmla="*/ 3958683 w 4025593"/>
              <a:gd name="connsiteY3" fmla="*/ 1148577 h 1371123"/>
              <a:gd name="connsiteX4" fmla="*/ 4025593 w 4025593"/>
              <a:gd name="connsiteY4" fmla="*/ 412594 h 1371123"/>
              <a:gd name="connsiteX0" fmla="*/ 0 w 4181859"/>
              <a:gd name="connsiteY0" fmla="*/ 178421 h 1549544"/>
              <a:gd name="connsiteX1" fmla="*/ 1851102 w 4181859"/>
              <a:gd name="connsiteY1" fmla="*/ 847494 h 1549544"/>
              <a:gd name="connsiteX2" fmla="*/ 2910468 w 4181859"/>
              <a:gd name="connsiteY2" fmla="*/ 1527718 h 1549544"/>
              <a:gd name="connsiteX3" fmla="*/ 3958683 w 4181859"/>
              <a:gd name="connsiteY3" fmla="*/ 1326998 h 1549544"/>
              <a:gd name="connsiteX4" fmla="*/ 4181859 w 4181859"/>
              <a:gd name="connsiteY4" fmla="*/ 0 h 1549544"/>
              <a:gd name="connsiteX0" fmla="*/ 0 w 4181859"/>
              <a:gd name="connsiteY0" fmla="*/ 178421 h 1529498"/>
              <a:gd name="connsiteX1" fmla="*/ 1851102 w 4181859"/>
              <a:gd name="connsiteY1" fmla="*/ 847494 h 1529498"/>
              <a:gd name="connsiteX2" fmla="*/ 2910468 w 4181859"/>
              <a:gd name="connsiteY2" fmla="*/ 1527718 h 1529498"/>
              <a:gd name="connsiteX3" fmla="*/ 3927430 w 4181859"/>
              <a:gd name="connsiteY3" fmla="*/ 1037066 h 1529498"/>
              <a:gd name="connsiteX4" fmla="*/ 4181859 w 4181859"/>
              <a:gd name="connsiteY4" fmla="*/ 0 h 1529498"/>
              <a:gd name="connsiteX0" fmla="*/ 0 w 4181859"/>
              <a:gd name="connsiteY0" fmla="*/ 178421 h 1374421"/>
              <a:gd name="connsiteX1" fmla="*/ 1851102 w 4181859"/>
              <a:gd name="connsiteY1" fmla="*/ 847494 h 1374421"/>
              <a:gd name="connsiteX2" fmla="*/ 3043295 w 4181859"/>
              <a:gd name="connsiteY2" fmla="*/ 1371601 h 1374421"/>
              <a:gd name="connsiteX3" fmla="*/ 3927430 w 4181859"/>
              <a:gd name="connsiteY3" fmla="*/ 1037066 h 1374421"/>
              <a:gd name="connsiteX4" fmla="*/ 4181859 w 4181859"/>
              <a:gd name="connsiteY4" fmla="*/ 0 h 1374421"/>
              <a:gd name="connsiteX0" fmla="*/ 0 w 4181859"/>
              <a:gd name="connsiteY0" fmla="*/ 178421 h 1429606"/>
              <a:gd name="connsiteX1" fmla="*/ 1608889 w 4181859"/>
              <a:gd name="connsiteY1" fmla="*/ 1304694 h 1429606"/>
              <a:gd name="connsiteX2" fmla="*/ 3043295 w 4181859"/>
              <a:gd name="connsiteY2" fmla="*/ 1371601 h 1429606"/>
              <a:gd name="connsiteX3" fmla="*/ 3927430 w 4181859"/>
              <a:gd name="connsiteY3" fmla="*/ 1037066 h 1429606"/>
              <a:gd name="connsiteX4" fmla="*/ 4181859 w 4181859"/>
              <a:gd name="connsiteY4" fmla="*/ 0 h 1429606"/>
              <a:gd name="connsiteX0" fmla="*/ 0 w 4165842"/>
              <a:gd name="connsiteY0" fmla="*/ 64121 h 1315306"/>
              <a:gd name="connsiteX1" fmla="*/ 1608889 w 4165842"/>
              <a:gd name="connsiteY1" fmla="*/ 1190394 h 1315306"/>
              <a:gd name="connsiteX2" fmla="*/ 3043295 w 4165842"/>
              <a:gd name="connsiteY2" fmla="*/ 1257301 h 1315306"/>
              <a:gd name="connsiteX3" fmla="*/ 3927430 w 4165842"/>
              <a:gd name="connsiteY3" fmla="*/ 922766 h 1315306"/>
              <a:gd name="connsiteX4" fmla="*/ 4165842 w 4165842"/>
              <a:gd name="connsiteY4" fmla="*/ 0 h 131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842" h="1315306">
                <a:moveTo>
                  <a:pt x="0" y="64121"/>
                </a:moveTo>
                <a:cubicBezTo>
                  <a:pt x="720183" y="280640"/>
                  <a:pt x="1101673" y="991531"/>
                  <a:pt x="1608889" y="1190394"/>
                </a:cubicBezTo>
                <a:cubicBezTo>
                  <a:pt x="2116105" y="1389257"/>
                  <a:pt x="2656871" y="1301906"/>
                  <a:pt x="3043295" y="1257301"/>
                </a:cubicBezTo>
                <a:cubicBezTo>
                  <a:pt x="3429719" y="1212696"/>
                  <a:pt x="3814059" y="1047288"/>
                  <a:pt x="3927430" y="922766"/>
                </a:cubicBezTo>
                <a:cubicBezTo>
                  <a:pt x="4040801" y="798244"/>
                  <a:pt x="4044108" y="38100"/>
                  <a:pt x="4165842" y="0"/>
                </a:cubicBezTo>
              </a:path>
            </a:pathLst>
          </a:custGeom>
          <a:noFill/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9ECAFEB-B4F2-2D43-A95C-04633E08F302}"/>
              </a:ext>
            </a:extLst>
          </p:cNvPr>
          <p:cNvSpPr/>
          <p:nvPr/>
        </p:nvSpPr>
        <p:spPr>
          <a:xfrm>
            <a:off x="5576196" y="749690"/>
            <a:ext cx="1179235" cy="370206"/>
          </a:xfrm>
          <a:prstGeom prst="roundRect">
            <a:avLst>
              <a:gd name="adj" fmla="val 936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Sub Menus</a:t>
            </a:r>
          </a:p>
        </p:txBody>
      </p:sp>
    </p:spTree>
    <p:extLst>
      <p:ext uri="{BB962C8B-B14F-4D97-AF65-F5344CB8AC3E}">
        <p14:creationId xmlns:p14="http://schemas.microsoft.com/office/powerpoint/2010/main" val="17684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20576</TotalTime>
  <Words>216</Words>
  <Application>Microsoft Macintosh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Maker Pi RP2040 Robot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Encoder Circuit</dc:title>
  <dc:creator>Dan McCreary</dc:creator>
  <cp:lastModifiedBy>Dan McCreary</cp:lastModifiedBy>
  <cp:revision>10</cp:revision>
  <cp:lastPrinted>2021-08-22T03:59:55Z</cp:lastPrinted>
  <dcterms:created xsi:type="dcterms:W3CDTF">2021-08-08T03:17:37Z</dcterms:created>
  <dcterms:modified xsi:type="dcterms:W3CDTF">2021-08-22T12:08:39Z</dcterms:modified>
</cp:coreProperties>
</file>